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media/image21.svg" ContentType="image/svg+xml"/>
  <Override PartName="/ppt/media/image23.svg" ContentType="image/svg+xml"/>
  <Override PartName="/ppt/media/image25.svg" ContentType="image/svg+xml"/>
  <Override PartName="/ppt/media/image2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31"/>
  </p:handoutMasterIdLst>
  <p:sldIdLst>
    <p:sldId id="627" r:id="rId3"/>
    <p:sldId id="568" r:id="rId4"/>
    <p:sldId id="470" r:id="rId6"/>
    <p:sldId id="543" r:id="rId7"/>
    <p:sldId id="469" r:id="rId8"/>
    <p:sldId id="591" r:id="rId9"/>
    <p:sldId id="436" r:id="rId10"/>
    <p:sldId id="593" r:id="rId11"/>
    <p:sldId id="594" r:id="rId12"/>
    <p:sldId id="507" r:id="rId13"/>
    <p:sldId id="526" r:id="rId14"/>
    <p:sldId id="501" r:id="rId15"/>
    <p:sldId id="320" r:id="rId16"/>
    <p:sldId id="488" r:id="rId17"/>
    <p:sldId id="613" r:id="rId18"/>
    <p:sldId id="315" r:id="rId19"/>
    <p:sldId id="342" r:id="rId20"/>
    <p:sldId id="319" r:id="rId21"/>
    <p:sldId id="356" r:id="rId22"/>
    <p:sldId id="327" r:id="rId23"/>
    <p:sldId id="524" r:id="rId24"/>
    <p:sldId id="506" r:id="rId25"/>
    <p:sldId id="525" r:id="rId26"/>
    <p:sldId id="522" r:id="rId27"/>
    <p:sldId id="523" r:id="rId28"/>
    <p:sldId id="615" r:id="rId29"/>
    <p:sldId id="325" r:id="rId30"/>
  </p:sldIdLst>
  <p:sldSz cx="12192000" cy="6858000"/>
  <p:notesSz cx="9144000" cy="6858000"/>
  <p:embeddedFontLst>
    <p:embeddedFont>
      <p:font typeface="微软雅黑" panose="020B0503020204020204" charset="-122"/>
      <p:regular r:id="rId36"/>
    </p:embeddedFont>
    <p:embeddedFont>
      <p:font typeface="方正公文黑体" panose="02000500000000000000" charset="-122"/>
      <p:regular r:id="rId37"/>
    </p:embeddedFont>
    <p:embeddedFont>
      <p:font typeface="等线 Light" panose="02010600030101010101" charset="-122"/>
      <p:regular r:id="rId38"/>
    </p:embeddedFont>
    <p:embeddedFont>
      <p:font typeface="等线" panose="02010600030101010101" charset="-122"/>
      <p:regular r:id="rId39"/>
    </p:embeddedFont>
    <p:embeddedFont>
      <p:font typeface="Calibri" panose="020F0502020204030204" charset="0"/>
      <p:regular r:id="rId40"/>
      <p:bold r:id="rId41"/>
      <p:italic r:id="rId42"/>
      <p:boldItalic r:id="rId43"/>
    </p:embeddedFont>
  </p:embeddedFontLst>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1" userDrawn="1">
          <p15:clr>
            <a:srgbClr val="A4A3A4"/>
          </p15:clr>
        </p15:guide>
        <p15:guide id="2" pos="37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0" clrIdx="0"/>
  <p:cmAuthor id="1" name="Epo ch" initials="Ec" lastIdx="1" clrIdx="0"/>
  <p:cmAuthor id="2" name="作者" initials="A" lastIdx="0" clrIdx="1"/>
  <p:cmAuthor id="3" name="liu yan" initials="ly" lastIdx="1" clrIdx="2"/>
  <p:cmAuthor id="4" name="毛昌庆" initials="毛" lastIdx="1" clrIdx="3"/>
  <p:cmAuthor id="5" name="樊仁高" initials="T" lastIdx="1" clrIdx="4"/>
  <p:cmAuthor id="7" name="HW" initials="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00000"/>
    <a:srgbClr val="CD3333"/>
    <a:srgbClr val="B60000"/>
    <a:srgbClr val="F8E2DB"/>
    <a:srgbClr val="E60000"/>
    <a:srgbClr val="C20202"/>
    <a:srgbClr val="A20404"/>
    <a:srgbClr val="D56464"/>
    <a:srgbClr val="CC8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8" d="100"/>
          <a:sy n="78" d="100"/>
        </p:scale>
        <p:origin x="130" y="43"/>
      </p:cViewPr>
      <p:guideLst>
        <p:guide orient="horz" pos="1681"/>
        <p:guide pos="3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4" Type="http://schemas.openxmlformats.org/officeDocument/2006/relationships/tags" Target="tags/tag197.xml"/><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 Target="slides/slide2.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600"/>
            </a:lvl1pPr>
          </a:lstStyle>
          <a:p>
            <a:endParaRPr lang="zh-CN" altLang="en-US"/>
          </a:p>
        </p:txBody>
      </p:sp>
      <p:sp>
        <p:nvSpPr>
          <p:cNvPr id="3" name="日期占位符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6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6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6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7DBE4DD-63D1-4A5F-9F4F-91C6C24674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B5D86A0-CD0C-4574-A1F2-6FBC40ABE6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FD7E1F-682C-4D2A-A506-5EFB69BAF2A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FD7E1F-682C-4D2A-A506-5EFB69BAF2A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FD7E1F-682C-4D2A-A506-5EFB69BAF2A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89F899C-AA8F-4204-BCA2-02D210C6195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A9A31C-26AB-4500-B019-F906C661265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89F899C-AA8F-4204-BCA2-02D210C6195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A9A31C-26AB-4500-B019-F906C661265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89F899C-AA8F-4204-BCA2-02D210C6195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A9A31C-26AB-4500-B019-F906C661265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redpptx.com原创党课">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89903D6-18E9-4D55-9E39-17980F18F672}"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9B17AC9-8BF9-4AE6-AE79-D0193236B93F}" type="slidenum">
              <a:rPr lang="zh-CN" altLang="en-US" smtClean="0"/>
            </a:fld>
            <a:endParaRPr lang="zh-CN" altLang="en-US"/>
          </a:p>
        </p:txBody>
      </p:sp>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rcRect l="8333" r="8333"/>
          <a:stretch>
            <a:fillRect/>
          </a:stretch>
        </p:blipFill>
        <p:spPr>
          <a:xfrm>
            <a:off x="-1" y="0"/>
            <a:ext cx="12192001" cy="6858000"/>
          </a:xfrm>
          <a:prstGeom prst="rect">
            <a:avLst/>
          </a:prstGeom>
          <a:ln>
            <a:noFill/>
          </a:ln>
        </p:spPr>
      </p:pic>
      <p:sp>
        <p:nvSpPr>
          <p:cNvPr id="8" name="矩形: 一个圆顶角，剪去另一个顶角 7"/>
          <p:cNvSpPr/>
          <p:nvPr userDrawn="1"/>
        </p:nvSpPr>
        <p:spPr>
          <a:xfrm>
            <a:off x="-478466" y="1690688"/>
            <a:ext cx="6858001" cy="5667043"/>
          </a:xfrm>
          <a:prstGeom prst="snipRoundRect">
            <a:avLst>
              <a:gd name="adj1" fmla="val 2573"/>
              <a:gd name="adj2" fmla="val 16667"/>
            </a:avLst>
          </a:prstGeom>
          <a:solidFill>
            <a:srgbClr val="FDF4F5">
              <a:alpha val="7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112397"/>
            <a:ext cx="12192000" cy="8056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grpSp>
        <p:nvGrpSpPr>
          <p:cNvPr id="53" name="组合 52"/>
          <p:cNvGrpSpPr/>
          <p:nvPr userDrawn="1"/>
        </p:nvGrpSpPr>
        <p:grpSpPr>
          <a:xfrm>
            <a:off x="0" y="6233836"/>
            <a:ext cx="12192000" cy="428775"/>
            <a:chOff x="0" y="6233836"/>
            <a:chExt cx="12192000" cy="428775"/>
          </a:xfrm>
        </p:grpSpPr>
        <p:sp>
          <p:nvSpPr>
            <p:cNvPr id="54" name="矩形 53"/>
            <p:cNvSpPr/>
            <p:nvPr/>
          </p:nvSpPr>
          <p:spPr>
            <a:xfrm>
              <a:off x="0" y="6305883"/>
              <a:ext cx="12192000" cy="304430"/>
            </a:xfrm>
            <a:prstGeom prst="rect">
              <a:avLst/>
            </a:prstGeom>
            <a:solidFill>
              <a:srgbClr val="005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charset="-122"/>
                <a:sym typeface="Century Gothic" panose="020B0502020202020204" pitchFamily="34" charset="0"/>
              </a:endParaRPr>
            </a:p>
          </p:txBody>
        </p:sp>
        <p:sp>
          <p:nvSpPr>
            <p:cNvPr id="55" name="平行四边形 54"/>
            <p:cNvSpPr/>
            <p:nvPr/>
          </p:nvSpPr>
          <p:spPr>
            <a:xfrm>
              <a:off x="10383743" y="6233836"/>
              <a:ext cx="242693" cy="428775"/>
            </a:xfrm>
            <a:prstGeom prst="parallelogram">
              <a:avLst/>
            </a:prstGeom>
            <a:solidFill>
              <a:srgbClr val="46A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charset="-122"/>
                <a:sym typeface="Century Gothic" panose="020B0502020202020204" pitchFamily="34" charset="0"/>
              </a:endParaRPr>
            </a:p>
          </p:txBody>
        </p:sp>
        <p:sp>
          <p:nvSpPr>
            <p:cNvPr id="56" name="平行四边形 55"/>
            <p:cNvSpPr/>
            <p:nvPr/>
          </p:nvSpPr>
          <p:spPr>
            <a:xfrm>
              <a:off x="10632081" y="6233836"/>
              <a:ext cx="242693" cy="428775"/>
            </a:xfrm>
            <a:prstGeom prst="parallelogram">
              <a:avLst/>
            </a:prstGeom>
            <a:solidFill>
              <a:srgbClr val="D71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charset="-122"/>
                <a:sym typeface="Century Gothic" panose="020B0502020202020204" pitchFamily="34" charset="0"/>
              </a:endParaRPr>
            </a:p>
          </p:txBody>
        </p:sp>
        <p:sp>
          <p:nvSpPr>
            <p:cNvPr id="57" name="平行四边形 56"/>
            <p:cNvSpPr/>
            <p:nvPr/>
          </p:nvSpPr>
          <p:spPr>
            <a:xfrm>
              <a:off x="10874774" y="6233836"/>
              <a:ext cx="242693" cy="428775"/>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89F899C-AA8F-4204-BCA2-02D210C6195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A9A31C-26AB-4500-B019-F906C661265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89F899C-AA8F-4204-BCA2-02D210C6195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A9A31C-26AB-4500-B019-F906C661265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89F899C-AA8F-4204-BCA2-02D210C6195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A9A31C-26AB-4500-B019-F906C66126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89F899C-AA8F-4204-BCA2-02D210C6195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8A9A31C-26AB-4500-B019-F906C661265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89F899C-AA8F-4204-BCA2-02D210C6195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8A9A31C-26AB-4500-B019-F906C661265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89F899C-AA8F-4204-BCA2-02D210C6195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8A9A31C-26AB-4500-B019-F906C661265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89F899C-AA8F-4204-BCA2-02D210C6195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A9A31C-26AB-4500-B019-F906C66126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89F899C-AA8F-4204-BCA2-02D210C6195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8A9A31C-26AB-4500-B019-F906C661265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9F899C-AA8F-4204-BCA2-02D210C6195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A9A31C-26AB-4500-B019-F906C661265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3" Type="http://schemas.openxmlformats.org/officeDocument/2006/relationships/notesSlide" Target="../notesSlides/notesSlide9.xml"/><Relationship Id="rId12" Type="http://schemas.openxmlformats.org/officeDocument/2006/relationships/slideLayout" Target="../slideLayouts/slideLayout7.xml"/><Relationship Id="rId11" Type="http://schemas.openxmlformats.org/officeDocument/2006/relationships/tags" Target="../tags/tag83.xml"/><Relationship Id="rId10" Type="http://schemas.openxmlformats.org/officeDocument/2006/relationships/image" Target="../media/image11.png"/><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image" Target="../media/image11.png"/><Relationship Id="rId2" Type="http://schemas.openxmlformats.org/officeDocument/2006/relationships/tags" Target="../tags/tag85.xml"/><Relationship Id="rId17" Type="http://schemas.openxmlformats.org/officeDocument/2006/relationships/slideLayout" Target="../slideLayouts/slideLayout1.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4.xml"/></Relationships>
</file>

<file path=ppt/slides/_rels/slide12.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tags" Target="../tags/tag105.xml"/><Relationship Id="rId7" Type="http://schemas.openxmlformats.org/officeDocument/2006/relationships/image" Target="../media/image11.png"/><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2" Type="http://schemas.openxmlformats.org/officeDocument/2006/relationships/notesSlide" Target="../notesSlides/notesSlide10.xml"/><Relationship Id="rId11" Type="http://schemas.openxmlformats.org/officeDocument/2006/relationships/slideLayout" Target="../slideLayouts/slideLayout2.xml"/><Relationship Id="rId10" Type="http://schemas.openxmlformats.org/officeDocument/2006/relationships/tags" Target="../tags/tag106.xml"/><Relationship Id="rId1" Type="http://schemas.openxmlformats.org/officeDocument/2006/relationships/tags" Target="../tags/tag99.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09.xml"/><Relationship Id="rId4" Type="http://schemas.openxmlformats.org/officeDocument/2006/relationships/image" Target="../media/image4.png"/><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15.xml"/><Relationship Id="rId7" Type="http://schemas.openxmlformats.org/officeDocument/2006/relationships/image" Target="../media/image11.png"/><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0" Type="http://schemas.openxmlformats.org/officeDocument/2006/relationships/notesSlide" Target="../notesSlides/notesSlide11.xml"/><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xml"/><Relationship Id="rId7" Type="http://schemas.openxmlformats.org/officeDocument/2006/relationships/tags" Target="../tags/tag120.xml"/><Relationship Id="rId6" Type="http://schemas.openxmlformats.org/officeDocument/2006/relationships/image" Target="../media/image11.png"/><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image" Target="../media/image12.jpeg"/><Relationship Id="rId1" Type="http://schemas.openxmlformats.org/officeDocument/2006/relationships/tags" Target="../tags/tag116.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image" Target="../media/image11.png"/><Relationship Id="rId1" Type="http://schemas.openxmlformats.org/officeDocument/2006/relationships/tags" Target="../tags/tag121.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image" Target="../media/image11.png"/><Relationship Id="rId1" Type="http://schemas.openxmlformats.org/officeDocument/2006/relationships/tags" Target="../tags/tag126.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slideLayout" Target="../slideLayouts/slideLayout2.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image" Target="../media/image11.png"/><Relationship Id="rId1" Type="http://schemas.openxmlformats.org/officeDocument/2006/relationships/tags" Target="../tags/tag132.xml"/></Relationships>
</file>

<file path=ppt/slides/_rels/slide19.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media/image27.svg"/><Relationship Id="rId7" Type="http://schemas.openxmlformats.org/officeDocument/2006/relationships/image" Target="../media/image26.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 Id="rId3" Type="http://schemas.openxmlformats.org/officeDocument/2006/relationships/image" Target="../media/image22.png"/><Relationship Id="rId2" Type="http://schemas.openxmlformats.org/officeDocument/2006/relationships/image" Target="../media/image21.svg"/><Relationship Id="rId15" Type="http://schemas.openxmlformats.org/officeDocument/2006/relationships/slideLayout" Target="../slideLayouts/slideLayout2.xml"/><Relationship Id="rId14" Type="http://schemas.openxmlformats.org/officeDocument/2006/relationships/tags" Target="../tags/tag141.xml"/><Relationship Id="rId13" Type="http://schemas.openxmlformats.org/officeDocument/2006/relationships/tags" Target="../tags/tag140.xml"/><Relationship Id="rId12" Type="http://schemas.openxmlformats.org/officeDocument/2006/relationships/tags" Target="../tags/tag139.xml"/><Relationship Id="rId11" Type="http://schemas.openxmlformats.org/officeDocument/2006/relationships/tags" Target="../tags/tag138.xml"/><Relationship Id="rId10" Type="http://schemas.openxmlformats.org/officeDocument/2006/relationships/image" Target="../media/image1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image" Target="../media/image11.png"/><Relationship Id="rId4" Type="http://schemas.openxmlformats.org/officeDocument/2006/relationships/tags" Target="../tags/tag142.xml"/><Relationship Id="rId3" Type="http://schemas.openxmlformats.org/officeDocument/2006/relationships/image" Target="../media/image30.png"/><Relationship Id="rId2" Type="http://schemas.openxmlformats.org/officeDocument/2006/relationships/image" Target="../media/image29.png"/><Relationship Id="rId10" Type="http://schemas.openxmlformats.org/officeDocument/2006/relationships/slideLayout" Target="../slideLayouts/slideLayout2.xml"/><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image" Target="../media/image11.png"/><Relationship Id="rId1" Type="http://schemas.openxmlformats.org/officeDocument/2006/relationships/tags" Target="../tags/tag147.xml"/></Relationships>
</file>

<file path=ppt/slides/_rels/slide22.xml.rels><?xml version="1.0" encoding="UTF-8" standalone="yes"?>
<Relationships xmlns="http://schemas.openxmlformats.org/package/2006/relationships"><Relationship Id="rId9" Type="http://schemas.openxmlformats.org/officeDocument/2006/relationships/tags" Target="../tags/tag157.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image" Target="../media/image11.png"/><Relationship Id="rId3" Type="http://schemas.openxmlformats.org/officeDocument/2006/relationships/tags" Target="../tags/tag152.xml"/><Relationship Id="rId2" Type="http://schemas.openxmlformats.org/officeDocument/2006/relationships/tags" Target="../tags/tag151.xml"/><Relationship Id="rId10" Type="http://schemas.openxmlformats.org/officeDocument/2006/relationships/slideLayout" Target="../slideLayouts/slideLayout2.xml"/><Relationship Id="rId1" Type="http://schemas.openxmlformats.org/officeDocument/2006/relationships/tags" Target="../tags/tag150.xml"/></Relationships>
</file>

<file path=ppt/slides/_rels/slide23.xml.rels><?xml version="1.0" encoding="UTF-8" standalone="yes"?>
<Relationships xmlns="http://schemas.openxmlformats.org/package/2006/relationships"><Relationship Id="rId9" Type="http://schemas.openxmlformats.org/officeDocument/2006/relationships/tags" Target="../tags/tag166.xml"/><Relationship Id="rId8" Type="http://schemas.openxmlformats.org/officeDocument/2006/relationships/tags" Target="../tags/tag165.xml"/><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0" Type="http://schemas.openxmlformats.org/officeDocument/2006/relationships/slideLayout" Target="../slideLayouts/slideLayout1.xml"/><Relationship Id="rId2" Type="http://schemas.openxmlformats.org/officeDocument/2006/relationships/tags" Target="../tags/tag159.xml"/><Relationship Id="rId19" Type="http://schemas.openxmlformats.org/officeDocument/2006/relationships/tags" Target="../tags/tag175.xml"/><Relationship Id="rId18" Type="http://schemas.openxmlformats.org/officeDocument/2006/relationships/tags" Target="../tags/tag174.xml"/><Relationship Id="rId17" Type="http://schemas.openxmlformats.org/officeDocument/2006/relationships/tags" Target="../tags/tag173.xml"/><Relationship Id="rId16" Type="http://schemas.openxmlformats.org/officeDocument/2006/relationships/tags" Target="../tags/tag172.xml"/><Relationship Id="rId15" Type="http://schemas.openxmlformats.org/officeDocument/2006/relationships/tags" Target="../tags/tag171.xml"/><Relationship Id="rId14" Type="http://schemas.openxmlformats.org/officeDocument/2006/relationships/image" Target="../media/image11.png"/><Relationship Id="rId13" Type="http://schemas.openxmlformats.org/officeDocument/2006/relationships/tags" Target="../tags/tag170.xml"/><Relationship Id="rId12" Type="http://schemas.openxmlformats.org/officeDocument/2006/relationships/tags" Target="../tags/tag169.xml"/><Relationship Id="rId11" Type="http://schemas.openxmlformats.org/officeDocument/2006/relationships/tags" Target="../tags/tag168.xml"/><Relationship Id="rId10" Type="http://schemas.openxmlformats.org/officeDocument/2006/relationships/tags" Target="../tags/tag167.xml"/><Relationship Id="rId1" Type="http://schemas.openxmlformats.org/officeDocument/2006/relationships/tags" Target="../tags/tag158.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image" Target="../media/image11.png"/><Relationship Id="rId1" Type="http://schemas.openxmlformats.org/officeDocument/2006/relationships/tags" Target="../tags/tag176.xml"/></Relationships>
</file>

<file path=ppt/slides/_rels/slide25.xml.rels><?xml version="1.0" encoding="UTF-8" standalone="yes"?>
<Relationships xmlns="http://schemas.openxmlformats.org/package/2006/relationships"><Relationship Id="rId9" Type="http://schemas.openxmlformats.org/officeDocument/2006/relationships/tags" Target="../tags/tag189.xml"/><Relationship Id="rId8" Type="http://schemas.openxmlformats.org/officeDocument/2006/relationships/tags" Target="../tags/tag188.xml"/><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image" Target="../media/image11.png"/><Relationship Id="rId11" Type="http://schemas.openxmlformats.org/officeDocument/2006/relationships/notesSlide" Target="../notesSlides/notesSlide16.xml"/><Relationship Id="rId10" Type="http://schemas.openxmlformats.org/officeDocument/2006/relationships/slideLayout" Target="../slideLayouts/slideLayout2.xml"/><Relationship Id="rId1" Type="http://schemas.openxmlformats.org/officeDocument/2006/relationships/tags" Target="../tags/tag182.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1.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image" Target="../media/image31.jpeg"/><Relationship Id="rId1" Type="http://schemas.openxmlformats.org/officeDocument/2006/relationships/tags" Target="../tags/tag190.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1" Type="http://schemas.openxmlformats.org/officeDocument/2006/relationships/notesSlide" Target="../notesSlides/notesSlide2.xml"/><Relationship Id="rId10"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tags" Target="../tags/tag15.xml"/><Relationship Id="rId5" Type="http://schemas.openxmlformats.org/officeDocument/2006/relationships/image" Target="../media/image4.pn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image" Target="../media/image4.png"/><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7.jpeg"/><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image" Target="../media/image9.png"/><Relationship Id="rId3" Type="http://schemas.openxmlformats.org/officeDocument/2006/relationships/tags" Target="../tags/tag22.xml"/><Relationship Id="rId2" Type="http://schemas.openxmlformats.org/officeDocument/2006/relationships/image" Target="../media/image8.jpeg"/><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1" Type="http://schemas.openxmlformats.org/officeDocument/2006/relationships/notesSlide" Target="../notesSlides/notesSlide6.xml"/><Relationship Id="rId30" Type="http://schemas.openxmlformats.org/officeDocument/2006/relationships/slideLayout" Target="../slideLayouts/slideLayout2.xml"/><Relationship Id="rId3" Type="http://schemas.openxmlformats.org/officeDocument/2006/relationships/tags" Target="../tags/tag27.xml"/><Relationship Id="rId29" Type="http://schemas.openxmlformats.org/officeDocument/2006/relationships/tags" Target="../tags/tag51.xml"/><Relationship Id="rId28" Type="http://schemas.openxmlformats.org/officeDocument/2006/relationships/image" Target="../media/image11.png"/><Relationship Id="rId27" Type="http://schemas.openxmlformats.org/officeDocument/2006/relationships/tags" Target="../tags/tag50.xml"/><Relationship Id="rId26" Type="http://schemas.openxmlformats.org/officeDocument/2006/relationships/image" Target="../media/image10.jpeg"/><Relationship Id="rId25" Type="http://schemas.openxmlformats.org/officeDocument/2006/relationships/tags" Target="../tags/tag49.xml"/><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tags" Target="../tags/tag26.xml"/><Relationship Id="rId19" Type="http://schemas.openxmlformats.org/officeDocument/2006/relationships/tags" Target="../tags/tag43.xml"/><Relationship Id="rId18" Type="http://schemas.openxmlformats.org/officeDocument/2006/relationships/tags" Target="../tags/tag42.xml"/><Relationship Id="rId17" Type="http://schemas.openxmlformats.org/officeDocument/2006/relationships/tags" Target="../tags/tag41.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_rels/slide8.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12.jpeg"/><Relationship Id="rId12" Type="http://schemas.openxmlformats.org/officeDocument/2006/relationships/notesSlide" Target="../notesSlides/notesSlide7.xml"/><Relationship Id="rId11" Type="http://schemas.openxmlformats.org/officeDocument/2006/relationships/slideLayout" Target="../slideLayouts/slideLayout1.xml"/><Relationship Id="rId10" Type="http://schemas.openxmlformats.org/officeDocument/2006/relationships/image" Target="../media/image11.png"/><Relationship Id="rId1" Type="http://schemas.openxmlformats.org/officeDocument/2006/relationships/tags" Target="../tags/tag52.xml"/></Relationships>
</file>

<file path=ppt/slides/_rels/slide9.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image" Target="../media/image15.png"/><Relationship Id="rId3" Type="http://schemas.openxmlformats.org/officeDocument/2006/relationships/image" Target="../media/image14.jpeg"/><Relationship Id="rId21" Type="http://schemas.openxmlformats.org/officeDocument/2006/relationships/notesSlide" Target="../notesSlides/notesSlide8.xml"/><Relationship Id="rId20" Type="http://schemas.openxmlformats.org/officeDocument/2006/relationships/slideLayout" Target="../slideLayouts/slideLayout1.xml"/><Relationship Id="rId2" Type="http://schemas.openxmlformats.org/officeDocument/2006/relationships/tags" Target="../tags/tag60.xml"/><Relationship Id="rId19" Type="http://schemas.openxmlformats.org/officeDocument/2006/relationships/image" Target="../media/image11.png"/><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custDataLst>
              <p:tags r:id="rId1"/>
            </p:custDataLst>
          </p:nvPr>
        </p:nvSpPr>
        <p:spPr>
          <a:xfrm>
            <a:off x="0" y="0"/>
            <a:ext cx="12192000" cy="6857365"/>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62555" y="4099560"/>
            <a:ext cx="10853530" cy="3170099"/>
          </a:xfrm>
          <a:prstGeom prst="rect">
            <a:avLst/>
          </a:prstGeom>
          <a:noFill/>
        </p:spPr>
        <p:txBody>
          <a:bodyPr wrap="square">
            <a:spAutoFit/>
          </a:bodyPr>
          <a:lstStyle/>
          <a:p>
            <a:pPr algn="dist"/>
            <a:r>
              <a:rPr lang="en-US" altLang="zh-CN" sz="20000" b="1" dirty="0">
                <a:gradFill flip="none" rotWithShape="1">
                  <a:gsLst>
                    <a:gs pos="0">
                      <a:schemeClr val="bg1">
                        <a:alpha val="65000"/>
                      </a:schemeClr>
                    </a:gs>
                    <a:gs pos="80000">
                      <a:schemeClr val="bg1">
                        <a:alpha val="0"/>
                      </a:schemeClr>
                    </a:gs>
                  </a:gsLst>
                  <a:lin ang="5400000" scaled="1"/>
                  <a:tileRect/>
                </a:gradFill>
                <a:latin typeface="思源黑体 CN Bold" panose="020B0800000000000000" pitchFamily="34" charset="-122"/>
                <a:ea typeface="思源黑体 CN Bold" panose="020B0800000000000000" pitchFamily="34" charset="-122"/>
              </a:rPr>
              <a:t>THANKS</a:t>
            </a:r>
            <a:endParaRPr lang="en-US" altLang="zh-CN" sz="20000" b="1" dirty="0">
              <a:gradFill flip="none" rotWithShape="1">
                <a:gsLst>
                  <a:gs pos="0">
                    <a:schemeClr val="bg1">
                      <a:alpha val="65000"/>
                    </a:schemeClr>
                  </a:gs>
                  <a:gs pos="80000">
                    <a:schemeClr val="bg1">
                      <a:alpha val="0"/>
                    </a:schemeClr>
                  </a:gs>
                </a:gsLst>
                <a:lin ang="5400000" scaled="1"/>
                <a:tileRect/>
              </a:gradFill>
              <a:latin typeface="思源黑体 CN Bold" panose="020B0800000000000000" pitchFamily="34" charset="-122"/>
              <a:ea typeface="思源黑体 CN Bold" panose="020B0800000000000000" pitchFamily="34" charset="-122"/>
            </a:endParaRPr>
          </a:p>
        </p:txBody>
      </p:sp>
      <p:sp>
        <p:nvSpPr>
          <p:cNvPr id="4" name="文本框 3"/>
          <p:cNvSpPr txBox="1"/>
          <p:nvPr>
            <p:custDataLst>
              <p:tags r:id="rId2"/>
            </p:custDataLst>
          </p:nvPr>
        </p:nvSpPr>
        <p:spPr>
          <a:xfrm>
            <a:off x="1316355" y="970280"/>
            <a:ext cx="9457690" cy="3772535"/>
          </a:xfrm>
          <a:prstGeom prst="rect">
            <a:avLst/>
          </a:prstGeom>
          <a:noFill/>
        </p:spPr>
        <p:txBody>
          <a:bodyPr wrap="square" rtlCol="0">
            <a:noAutofit/>
          </a:bodyPr>
          <a:p>
            <a:pPr lvl="0" indent="457200" algn="l" fontAlgn="auto">
              <a:lnSpc>
                <a:spcPct val="120000"/>
              </a:lnSpc>
              <a:buClrTx/>
              <a:buSzTx/>
              <a:buFontTx/>
            </a:pPr>
            <a:r>
              <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使用说明：</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20000"/>
              </a:lnSpc>
              <a:buClrTx/>
              <a:buSzTx/>
              <a:buFontTx/>
            </a:pPr>
            <a:r>
              <a:rPr lang="en-US" altLang="zh-CN"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a:t>
            </a:r>
            <a:r>
              <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模版设计了红色、蓝色两个主色调；</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20000"/>
              </a:lnSpc>
              <a:buClrTx/>
              <a:buSzTx/>
              <a:buFontTx/>
            </a:pPr>
            <a:r>
              <a:rPr lang="en-US" altLang="zh-CN"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a:t>
            </a:r>
            <a:r>
              <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模版分别设计了封面、目录、标题、文字、图片、结束多个样板，请根据实际需要分别选用，样板中图片、字体可修改；</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20000"/>
              </a:lnSpc>
              <a:buClrTx/>
              <a:buSzTx/>
              <a:buFontTx/>
            </a:pPr>
            <a:r>
              <a:rPr lang="en-US" altLang="zh-CN"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3.</a:t>
            </a:r>
            <a:r>
              <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会场背景必须使用，且不得修改；</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lvl="0" indent="457200" algn="l" fontAlgn="auto">
              <a:lnSpc>
                <a:spcPct val="120000"/>
              </a:lnSpc>
              <a:buClrTx/>
              <a:buSzTx/>
              <a:buFontTx/>
            </a:pPr>
            <a:r>
              <a:rPr lang="en-US" altLang="zh-CN"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4.</a:t>
            </a:r>
            <a:r>
              <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使用时务必将左下角标注删除。</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6校园教学楼 （来源：武汉文化和旅游局微信公众号）"/>
          <p:cNvPicPr>
            <a:picLocks noChangeAspect="1"/>
          </p:cNvPicPr>
          <p:nvPr/>
        </p:nvPicPr>
        <p:blipFill>
          <a:blip r:embed="rId1"/>
          <a:srcRect/>
          <a:stretch>
            <a:fillRect/>
          </a:stretch>
        </p:blipFill>
        <p:spPr>
          <a:xfrm>
            <a:off x="1054735" y="1946910"/>
            <a:ext cx="3857625" cy="4335145"/>
          </a:xfrm>
          <a:prstGeom prst="rect">
            <a:avLst/>
          </a:prstGeom>
        </p:spPr>
      </p:pic>
      <p:sp>
        <p:nvSpPr>
          <p:cNvPr id="36" name="矩形 35"/>
          <p:cNvSpPr/>
          <p:nvPr/>
        </p:nvSpPr>
        <p:spPr>
          <a:xfrm>
            <a:off x="910590" y="1800860"/>
            <a:ext cx="4150995" cy="46253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910590" y="666750"/>
            <a:ext cx="10129520" cy="5458460"/>
            <a:chOff x="1434" y="1050"/>
            <a:chExt cx="15952" cy="8596"/>
          </a:xfrm>
        </p:grpSpPr>
        <p:sp>
          <p:nvSpPr>
            <p:cNvPr id="23" name="矩形 22"/>
            <p:cNvSpPr/>
            <p:nvPr/>
          </p:nvSpPr>
          <p:spPr>
            <a:xfrm>
              <a:off x="1434" y="1050"/>
              <a:ext cx="227" cy="1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9270" y="2645"/>
              <a:ext cx="8116" cy="1307"/>
              <a:chOff x="9172" y="2705"/>
              <a:chExt cx="8116" cy="1307"/>
            </a:xfrm>
          </p:grpSpPr>
          <p:sp>
            <p:nvSpPr>
              <p:cNvPr id="28" name="文本框 27"/>
              <p:cNvSpPr txBox="1"/>
              <p:nvPr/>
            </p:nvSpPr>
            <p:spPr>
              <a:xfrm>
                <a:off x="9172" y="2705"/>
                <a:ext cx="1961" cy="1307"/>
              </a:xfrm>
              <a:prstGeom prst="rect">
                <a:avLst/>
              </a:prstGeom>
              <a:noFill/>
            </p:spPr>
            <p:txBody>
              <a:bodyPr wrap="square" rtlCol="0" anchor="ctr" anchorCtr="0">
                <a:spAutoFit/>
              </a:bodyPr>
              <a:lstStyle/>
              <a:p>
                <a:pPr fontAlgn="ctr">
                  <a:lnSpc>
                    <a:spcPct val="150000"/>
                  </a:lnSpc>
                </a:pPr>
                <a:r>
                  <a:rPr lang="en-US" sz="3200" b="1">
                    <a:solidFill>
                      <a:srgbClr val="C00000"/>
                    </a:solidFill>
                    <a:latin typeface="微软雅黑" panose="020B0503020204020204" charset="-122"/>
                    <a:ea typeface="微软雅黑" panose="020B0503020204020204" charset="-122"/>
                    <a:cs typeface="思源宋体 CN Light" panose="02020300000000000000" charset="-122"/>
                  </a:rPr>
                  <a:t>01.</a:t>
                </a:r>
                <a:endParaRPr lang="en-US" sz="3200" b="1">
                  <a:solidFill>
                    <a:srgbClr val="C00000"/>
                  </a:solidFill>
                  <a:latin typeface="微软雅黑" panose="020B0503020204020204" charset="-122"/>
                  <a:ea typeface="微软雅黑" panose="020B0503020204020204" charset="-122"/>
                  <a:cs typeface="思源宋体 CN Light" panose="02020300000000000000" charset="-122"/>
                </a:endParaRPr>
              </a:p>
            </p:txBody>
          </p:sp>
          <p:cxnSp>
            <p:nvCxnSpPr>
              <p:cNvPr id="29" name="直接连接符 28"/>
              <p:cNvCxnSpPr/>
              <p:nvPr/>
            </p:nvCxnSpPr>
            <p:spPr>
              <a:xfrm>
                <a:off x="10719" y="3835"/>
                <a:ext cx="6569" cy="0"/>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6154" y="3722"/>
                <a:ext cx="1134" cy="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Light" panose="02020300000000000000" charset="-122"/>
                </a:endParaRPr>
              </a:p>
            </p:txBody>
          </p:sp>
        </p:grpSp>
        <p:grpSp>
          <p:nvGrpSpPr>
            <p:cNvPr id="65" name="组合 64"/>
            <p:cNvGrpSpPr/>
            <p:nvPr/>
          </p:nvGrpSpPr>
          <p:grpSpPr>
            <a:xfrm>
              <a:off x="9270" y="4543"/>
              <a:ext cx="8116" cy="1307"/>
              <a:chOff x="9172" y="2705"/>
              <a:chExt cx="8116" cy="1307"/>
            </a:xfrm>
          </p:grpSpPr>
          <p:sp>
            <p:nvSpPr>
              <p:cNvPr id="66" name="文本框 65"/>
              <p:cNvSpPr txBox="1"/>
              <p:nvPr/>
            </p:nvSpPr>
            <p:spPr>
              <a:xfrm>
                <a:off x="9172" y="2705"/>
                <a:ext cx="1961" cy="1307"/>
              </a:xfrm>
              <a:prstGeom prst="rect">
                <a:avLst/>
              </a:prstGeom>
              <a:noFill/>
            </p:spPr>
            <p:txBody>
              <a:bodyPr wrap="square" rtlCol="0" anchor="ctr" anchorCtr="0">
                <a:spAutoFit/>
              </a:bodyPr>
              <a:lstStyle/>
              <a:p>
                <a:pPr fontAlgn="ctr">
                  <a:lnSpc>
                    <a:spcPct val="150000"/>
                  </a:lnSpc>
                </a:pPr>
                <a:r>
                  <a:rPr lang="en-US" sz="3200" b="1">
                    <a:solidFill>
                      <a:srgbClr val="C00000"/>
                    </a:solidFill>
                    <a:latin typeface="微软雅黑" panose="020B0503020204020204" charset="-122"/>
                    <a:ea typeface="微软雅黑" panose="020B0503020204020204" charset="-122"/>
                    <a:cs typeface="思源宋体 CN Light" panose="02020300000000000000" charset="-122"/>
                  </a:rPr>
                  <a:t>02.</a:t>
                </a:r>
                <a:endParaRPr lang="en-US" sz="3200" b="1">
                  <a:solidFill>
                    <a:srgbClr val="C00000"/>
                  </a:solidFill>
                  <a:latin typeface="微软雅黑" panose="020B0503020204020204" charset="-122"/>
                  <a:ea typeface="微软雅黑" panose="020B0503020204020204" charset="-122"/>
                  <a:cs typeface="思源宋体 CN Light" panose="02020300000000000000" charset="-122"/>
                </a:endParaRPr>
              </a:p>
            </p:txBody>
          </p:sp>
          <p:cxnSp>
            <p:nvCxnSpPr>
              <p:cNvPr id="67" name="直接连接符 66"/>
              <p:cNvCxnSpPr/>
              <p:nvPr/>
            </p:nvCxnSpPr>
            <p:spPr>
              <a:xfrm>
                <a:off x="10719" y="3835"/>
                <a:ext cx="6569" cy="0"/>
              </a:xfrm>
              <a:prstGeom prst="line">
                <a:avLst/>
              </a:prstGeom>
              <a:ln w="158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16154" y="3722"/>
                <a:ext cx="1134" cy="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Light" panose="02020300000000000000" charset="-122"/>
                </a:endParaRPr>
              </a:p>
            </p:txBody>
          </p:sp>
        </p:grpSp>
        <p:grpSp>
          <p:nvGrpSpPr>
            <p:cNvPr id="71" name="组合 70"/>
            <p:cNvGrpSpPr/>
            <p:nvPr/>
          </p:nvGrpSpPr>
          <p:grpSpPr>
            <a:xfrm>
              <a:off x="9270" y="6441"/>
              <a:ext cx="8116" cy="1307"/>
              <a:chOff x="9172" y="2705"/>
              <a:chExt cx="8116" cy="1307"/>
            </a:xfrm>
          </p:grpSpPr>
          <p:sp>
            <p:nvSpPr>
              <p:cNvPr id="72" name="文本框 71"/>
              <p:cNvSpPr txBox="1"/>
              <p:nvPr/>
            </p:nvSpPr>
            <p:spPr>
              <a:xfrm>
                <a:off x="9172" y="2705"/>
                <a:ext cx="1961" cy="1307"/>
              </a:xfrm>
              <a:prstGeom prst="rect">
                <a:avLst/>
              </a:prstGeom>
              <a:noFill/>
            </p:spPr>
            <p:txBody>
              <a:bodyPr wrap="square" rtlCol="0" anchor="ctr" anchorCtr="0">
                <a:spAutoFit/>
              </a:bodyPr>
              <a:lstStyle/>
              <a:p>
                <a:pPr fontAlgn="ctr">
                  <a:lnSpc>
                    <a:spcPct val="150000"/>
                  </a:lnSpc>
                </a:pPr>
                <a:r>
                  <a:rPr lang="en-US" sz="3200" b="1">
                    <a:solidFill>
                      <a:srgbClr val="C00000"/>
                    </a:solidFill>
                    <a:latin typeface="微软雅黑" panose="020B0503020204020204" charset="-122"/>
                    <a:ea typeface="微软雅黑" panose="020B0503020204020204" charset="-122"/>
                    <a:cs typeface="思源宋体 CN Light" panose="02020300000000000000" charset="-122"/>
                  </a:rPr>
                  <a:t>03.</a:t>
                </a:r>
                <a:endParaRPr lang="en-US" sz="3200" b="1">
                  <a:solidFill>
                    <a:srgbClr val="C00000"/>
                  </a:solidFill>
                  <a:latin typeface="微软雅黑" panose="020B0503020204020204" charset="-122"/>
                  <a:ea typeface="微软雅黑" panose="020B0503020204020204" charset="-122"/>
                  <a:cs typeface="思源宋体 CN Light" panose="02020300000000000000" charset="-122"/>
                </a:endParaRPr>
              </a:p>
            </p:txBody>
          </p:sp>
          <p:cxnSp>
            <p:nvCxnSpPr>
              <p:cNvPr id="73" name="直接连接符 72"/>
              <p:cNvCxnSpPr/>
              <p:nvPr/>
            </p:nvCxnSpPr>
            <p:spPr>
              <a:xfrm>
                <a:off x="10719" y="3835"/>
                <a:ext cx="6569" cy="0"/>
              </a:xfrm>
              <a:prstGeom prst="line">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16154" y="3722"/>
                <a:ext cx="1134" cy="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Light" panose="02020300000000000000" charset="-122"/>
                </a:endParaRPr>
              </a:p>
            </p:txBody>
          </p:sp>
        </p:grpSp>
        <p:grpSp>
          <p:nvGrpSpPr>
            <p:cNvPr id="77" name="组合 76"/>
            <p:cNvGrpSpPr/>
            <p:nvPr/>
          </p:nvGrpSpPr>
          <p:grpSpPr>
            <a:xfrm>
              <a:off x="9270" y="8339"/>
              <a:ext cx="8116" cy="1307"/>
              <a:chOff x="9172" y="2705"/>
              <a:chExt cx="8116" cy="1307"/>
            </a:xfrm>
          </p:grpSpPr>
          <p:sp>
            <p:nvSpPr>
              <p:cNvPr id="78" name="文本框 77"/>
              <p:cNvSpPr txBox="1"/>
              <p:nvPr/>
            </p:nvSpPr>
            <p:spPr>
              <a:xfrm>
                <a:off x="9172" y="2705"/>
                <a:ext cx="1961" cy="1307"/>
              </a:xfrm>
              <a:prstGeom prst="rect">
                <a:avLst/>
              </a:prstGeom>
              <a:noFill/>
            </p:spPr>
            <p:txBody>
              <a:bodyPr wrap="square" rtlCol="0" anchor="ctr" anchorCtr="0">
                <a:spAutoFit/>
              </a:bodyPr>
              <a:lstStyle/>
              <a:p>
                <a:pPr fontAlgn="ctr">
                  <a:lnSpc>
                    <a:spcPct val="150000"/>
                  </a:lnSpc>
                </a:pPr>
                <a:r>
                  <a:rPr lang="en-US" sz="3200" b="1">
                    <a:solidFill>
                      <a:srgbClr val="C00000"/>
                    </a:solidFill>
                    <a:latin typeface="微软雅黑" panose="020B0503020204020204" charset="-122"/>
                    <a:ea typeface="微软雅黑" panose="020B0503020204020204" charset="-122"/>
                    <a:cs typeface="思源宋体 CN Light" panose="02020300000000000000" charset="-122"/>
                  </a:rPr>
                  <a:t>04.</a:t>
                </a:r>
                <a:endParaRPr lang="en-US" sz="3200" b="1">
                  <a:solidFill>
                    <a:srgbClr val="C00000"/>
                  </a:solidFill>
                  <a:latin typeface="微软雅黑" panose="020B0503020204020204" charset="-122"/>
                  <a:ea typeface="微软雅黑" panose="020B0503020204020204" charset="-122"/>
                  <a:cs typeface="思源宋体 CN Light" panose="02020300000000000000" charset="-122"/>
                </a:endParaRPr>
              </a:p>
            </p:txBody>
          </p:sp>
          <p:cxnSp>
            <p:nvCxnSpPr>
              <p:cNvPr id="79" name="直接连接符 78"/>
              <p:cNvCxnSpPr/>
              <p:nvPr/>
            </p:nvCxnSpPr>
            <p:spPr>
              <a:xfrm>
                <a:off x="10719" y="3835"/>
                <a:ext cx="6569" cy="0"/>
              </a:xfrm>
              <a:prstGeom prst="line">
                <a:avLst/>
              </a:prstGeom>
              <a:ln w="158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16154" y="3722"/>
                <a:ext cx="1134" cy="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宋体 CN Light" panose="02020300000000000000" charset="-122"/>
                </a:endParaRPr>
              </a:p>
            </p:txBody>
          </p:sp>
        </p:grpSp>
      </p:grpSp>
      <p:sp>
        <p:nvSpPr>
          <p:cNvPr id="37" name="直角三角形 36"/>
          <p:cNvSpPr/>
          <p:nvPr/>
        </p:nvSpPr>
        <p:spPr>
          <a:xfrm rot="5400000">
            <a:off x="917575" y="1899920"/>
            <a:ext cx="564515" cy="5645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直角三角形 38"/>
          <p:cNvSpPr/>
          <p:nvPr/>
        </p:nvSpPr>
        <p:spPr>
          <a:xfrm rot="10800000">
            <a:off x="4347845" y="1946910"/>
            <a:ext cx="564515" cy="564515"/>
          </a:xfrm>
          <a:prstGeom prst="rtTriangle">
            <a:avLst/>
          </a:prstGeom>
          <a:solidFill>
            <a:srgbClr val="A2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直角三角形 39"/>
          <p:cNvSpPr/>
          <p:nvPr/>
        </p:nvSpPr>
        <p:spPr>
          <a:xfrm>
            <a:off x="1054735" y="5717540"/>
            <a:ext cx="564515" cy="564515"/>
          </a:xfrm>
          <a:prstGeom prst="rtTriangle">
            <a:avLst/>
          </a:prstGeom>
          <a:solidFill>
            <a:srgbClr val="A2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custDataLst>
              <p:tags r:id="rId2"/>
            </p:custDataLst>
          </p:nvPr>
        </p:nvSpPr>
        <p:spPr>
          <a:xfrm rot="16200000">
            <a:off x="4347845" y="5717540"/>
            <a:ext cx="564515" cy="5645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custDataLst>
              <p:tags r:id="rId3"/>
            </p:custDataLst>
          </p:nvPr>
        </p:nvSpPr>
        <p:spPr>
          <a:xfrm>
            <a:off x="1289685" y="597535"/>
            <a:ext cx="6483985" cy="829945"/>
          </a:xfrm>
          <a:prstGeom prst="rect">
            <a:avLst/>
          </a:prstGeom>
          <a:noFill/>
        </p:spPr>
        <p:txBody>
          <a:bodyPr wrap="square" rtlCol="0">
            <a:spAutoFit/>
          </a:bodyPr>
          <a:lstStyle/>
          <a:p>
            <a:pPr algn="just"/>
            <a:r>
              <a:rPr lang="zh-CN" altLang="en-US" sz="4800" b="1" spc="100" dirty="0">
                <a:solidFill>
                  <a:schemeClr val="bg2">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目录</a:t>
            </a:r>
            <a:r>
              <a:rPr lang="en-US" altLang="zh-CN" sz="4800" b="1" spc="100" dirty="0">
                <a:solidFill>
                  <a:schemeClr val="bg2">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 </a:t>
            </a:r>
            <a:r>
              <a:rPr lang="en-US" altLang="zh-CN" sz="3200" b="1" spc="100" dirty="0">
                <a:solidFill>
                  <a:schemeClr val="bg2">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CONTENTS</a:t>
            </a:r>
            <a:endParaRPr lang="en-US" altLang="zh-CN" sz="3200" b="1" spc="100" dirty="0">
              <a:solidFill>
                <a:schemeClr val="bg2">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4"/>
            </p:custDataLst>
          </p:nvPr>
        </p:nvSpPr>
        <p:spPr>
          <a:xfrm>
            <a:off x="6868643" y="1904179"/>
            <a:ext cx="4502013" cy="460375"/>
          </a:xfrm>
          <a:prstGeom prst="rect">
            <a:avLst/>
          </a:prstGeom>
          <a:noFill/>
        </p:spPr>
        <p:txBody>
          <a:bodyPr wrap="square" rtlCol="0">
            <a:spAutoFit/>
          </a:bodyPr>
          <a:lstStyle/>
          <a:p>
            <a:pPr algn="just"/>
            <a:r>
              <a:rPr lang="zh-CN" altLang="en-US" sz="2400" spc="100" dirty="0">
                <a:solidFill>
                  <a:schemeClr val="bg2">
                    <a:lumMod val="50000"/>
                  </a:schemeClr>
                </a:solidFill>
                <a:latin typeface="微软雅黑" panose="020B0503020204020204" charset="-122"/>
                <a:ea typeface="微软雅黑" panose="020B0503020204020204" charset="-122"/>
              </a:rPr>
              <a:t>在此添加标题</a:t>
            </a:r>
            <a:endParaRPr lang="zh-CN" altLang="en-US" sz="2400" spc="100" dirty="0">
              <a:solidFill>
                <a:schemeClr val="bg2">
                  <a:lumMod val="50000"/>
                </a:schemeClr>
              </a:solidFill>
              <a:latin typeface="微软雅黑" panose="020B0503020204020204" charset="-122"/>
              <a:ea typeface="微软雅黑" panose="020B0503020204020204" charset="-122"/>
            </a:endParaRPr>
          </a:p>
        </p:txBody>
      </p:sp>
      <p:sp>
        <p:nvSpPr>
          <p:cNvPr id="8" name="文本框 7"/>
          <p:cNvSpPr txBox="1"/>
          <p:nvPr>
            <p:custDataLst>
              <p:tags r:id="rId5"/>
            </p:custDataLst>
          </p:nvPr>
        </p:nvSpPr>
        <p:spPr>
          <a:xfrm>
            <a:off x="6868643" y="3079564"/>
            <a:ext cx="4502013" cy="460375"/>
          </a:xfrm>
          <a:prstGeom prst="rect">
            <a:avLst/>
          </a:prstGeom>
          <a:noFill/>
        </p:spPr>
        <p:txBody>
          <a:bodyPr wrap="square" rtlCol="0">
            <a:spAutoFit/>
          </a:bodyPr>
          <a:lstStyle/>
          <a:p>
            <a:pPr algn="just"/>
            <a:r>
              <a:rPr lang="zh-CN" altLang="en-US" sz="2400" spc="100" dirty="0">
                <a:solidFill>
                  <a:schemeClr val="bg2">
                    <a:lumMod val="50000"/>
                  </a:schemeClr>
                </a:solidFill>
                <a:latin typeface="微软雅黑" panose="020B0503020204020204" charset="-122"/>
                <a:ea typeface="微软雅黑" panose="020B0503020204020204" charset="-122"/>
              </a:rPr>
              <a:t>在此添加标题</a:t>
            </a:r>
            <a:endParaRPr lang="zh-CN" altLang="en-US" sz="2400" spc="100" dirty="0">
              <a:solidFill>
                <a:schemeClr val="bg2">
                  <a:lumMod val="50000"/>
                </a:schemeClr>
              </a:solidFill>
              <a:latin typeface="微软雅黑" panose="020B0503020204020204" charset="-122"/>
              <a:ea typeface="微软雅黑" panose="020B0503020204020204" charset="-122"/>
            </a:endParaRPr>
          </a:p>
        </p:txBody>
      </p:sp>
      <p:sp>
        <p:nvSpPr>
          <p:cNvPr id="9" name="文本框 8"/>
          <p:cNvSpPr txBox="1"/>
          <p:nvPr>
            <p:custDataLst>
              <p:tags r:id="rId6"/>
            </p:custDataLst>
          </p:nvPr>
        </p:nvSpPr>
        <p:spPr>
          <a:xfrm>
            <a:off x="6868643" y="4314639"/>
            <a:ext cx="4502013" cy="460375"/>
          </a:xfrm>
          <a:prstGeom prst="rect">
            <a:avLst/>
          </a:prstGeom>
          <a:noFill/>
        </p:spPr>
        <p:txBody>
          <a:bodyPr wrap="square" rtlCol="0">
            <a:spAutoFit/>
          </a:bodyPr>
          <a:lstStyle/>
          <a:p>
            <a:pPr algn="just"/>
            <a:r>
              <a:rPr lang="zh-CN" altLang="en-US" sz="2400" spc="100" dirty="0">
                <a:solidFill>
                  <a:schemeClr val="bg2">
                    <a:lumMod val="50000"/>
                  </a:schemeClr>
                </a:solidFill>
                <a:latin typeface="微软雅黑" panose="020B0503020204020204" charset="-122"/>
                <a:ea typeface="微软雅黑" panose="020B0503020204020204" charset="-122"/>
              </a:rPr>
              <a:t>在此添加标题</a:t>
            </a:r>
            <a:endParaRPr lang="zh-CN" altLang="en-US" sz="2400" spc="100" dirty="0">
              <a:solidFill>
                <a:schemeClr val="bg2">
                  <a:lumMod val="50000"/>
                </a:schemeClr>
              </a:solidFill>
              <a:latin typeface="微软雅黑" panose="020B0503020204020204" charset="-122"/>
              <a:ea typeface="微软雅黑" panose="020B0503020204020204" charset="-122"/>
            </a:endParaRPr>
          </a:p>
        </p:txBody>
      </p:sp>
      <p:sp>
        <p:nvSpPr>
          <p:cNvPr id="11" name="文本框 10"/>
          <p:cNvSpPr txBox="1"/>
          <p:nvPr>
            <p:custDataLst>
              <p:tags r:id="rId7"/>
            </p:custDataLst>
          </p:nvPr>
        </p:nvSpPr>
        <p:spPr>
          <a:xfrm>
            <a:off x="6995643" y="5477959"/>
            <a:ext cx="4502013" cy="460375"/>
          </a:xfrm>
          <a:prstGeom prst="rect">
            <a:avLst/>
          </a:prstGeom>
          <a:noFill/>
        </p:spPr>
        <p:txBody>
          <a:bodyPr wrap="square" rtlCol="0">
            <a:spAutoFit/>
          </a:bodyPr>
          <a:lstStyle/>
          <a:p>
            <a:pPr algn="just"/>
            <a:r>
              <a:rPr lang="zh-CN" altLang="en-US" sz="2400" spc="100" dirty="0">
                <a:solidFill>
                  <a:schemeClr val="bg2">
                    <a:lumMod val="50000"/>
                  </a:schemeClr>
                </a:solidFill>
                <a:latin typeface="微软雅黑" panose="020B0503020204020204" charset="-122"/>
                <a:ea typeface="微软雅黑" panose="020B0503020204020204" charset="-122"/>
              </a:rPr>
              <a:t>在此添加标题</a:t>
            </a:r>
            <a:endParaRPr lang="zh-CN" altLang="en-US" sz="2400" spc="100" dirty="0">
              <a:solidFill>
                <a:schemeClr val="bg2">
                  <a:lumMod val="50000"/>
                </a:schemeClr>
              </a:solidFill>
              <a:latin typeface="微软雅黑" panose="020B0503020204020204" charset="-122"/>
              <a:ea typeface="微软雅黑" panose="020B0503020204020204" charset="-122"/>
            </a:endParaRPr>
          </a:p>
        </p:txBody>
      </p:sp>
      <p:sp>
        <p:nvSpPr>
          <p:cNvPr id="2" name="文本框 1"/>
          <p:cNvSpPr txBox="1"/>
          <p:nvPr>
            <p:custDataLst>
              <p:tags r:id="rId8"/>
            </p:custDataLst>
          </p:nvPr>
        </p:nvSpPr>
        <p:spPr>
          <a:xfrm>
            <a:off x="6350" y="6412865"/>
            <a:ext cx="1543050" cy="445135"/>
          </a:xfrm>
          <a:prstGeom prst="rect">
            <a:avLst/>
          </a:prstGeom>
          <a:noFill/>
        </p:spPr>
        <p:txBody>
          <a:bodyPr wrap="square" rtlCol="0">
            <a:spAutoFit/>
          </a:bodyPr>
          <a:lstStyle/>
          <a:p>
            <a:pPr algn="l"/>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目录四</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pic>
        <p:nvPicPr>
          <p:cNvPr id="5" name="图片 4" descr="20200923-WIDS简体版-02"/>
          <p:cNvPicPr>
            <a:picLocks noChangeAspect="1"/>
          </p:cNvPicPr>
          <p:nvPr>
            <p:custDataLst>
              <p:tags r:id="rId9"/>
            </p:custDataLst>
          </p:nvPr>
        </p:nvPicPr>
        <p:blipFill>
          <a:blip r:embed="rId10"/>
          <a:stretch>
            <a:fillRect/>
          </a:stretch>
        </p:blipFill>
        <p:spPr>
          <a:xfrm>
            <a:off x="9398000" y="297815"/>
            <a:ext cx="2463165" cy="427990"/>
          </a:xfrm>
          <a:prstGeom prst="rect">
            <a:avLst/>
          </a:prstGeom>
        </p:spPr>
      </p:pic>
    </p:spTree>
    <p:custDataLst>
      <p:tags r:id="rId11"/>
    </p:custDataLst>
  </p:cSld>
  <p:clrMapOvr>
    <a:masterClrMapping/>
  </p:clrMapOvr>
  <p:timing>
    <p:tnLst>
      <p:par>
        <p:cTn id="1" dur="indefinite" restart="never" nodeType="tmRoot"/>
      </p:par>
    </p:tnLst>
    <p:bldLst>
      <p:bldP spid="6" grpId="0"/>
      <p:bldP spid="7" grpId="0"/>
      <p:bldP spid="8"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817880" y="2647315"/>
            <a:ext cx="1727200" cy="829945"/>
          </a:xfrm>
          <a:prstGeom prst="rect">
            <a:avLst/>
          </a:prstGeom>
          <a:noFill/>
        </p:spPr>
        <p:txBody>
          <a:bodyPr wrap="square" rtlCol="0">
            <a:spAutoFit/>
          </a:bodyPr>
          <a:lstStyle/>
          <a:p>
            <a:r>
              <a:rPr lang="en-US" altLang="zh-CN" sz="4800" b="1" dirty="0">
                <a:solidFill>
                  <a:schemeClr val="bg1"/>
                </a:solidFill>
                <a:latin typeface="微软雅黑" panose="020B0503020204020204" charset="-122"/>
                <a:ea typeface="微软雅黑" panose="020B0503020204020204" charset="-122"/>
                <a:cs typeface="微软雅黑" panose="020B0503020204020204" charset="-122"/>
              </a:rPr>
              <a:t>目 录</a:t>
            </a:r>
            <a:endParaRPr lang="en-US" altLang="zh-CN" sz="48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3" name="矩形 22"/>
          <p:cNvSpPr/>
          <p:nvPr/>
        </p:nvSpPr>
        <p:spPr>
          <a:xfrm>
            <a:off x="690880" y="3499485"/>
            <a:ext cx="1948180" cy="323215"/>
          </a:xfrm>
          <a:prstGeom prst="rect">
            <a:avLst/>
          </a:prstGeom>
        </p:spPr>
        <p:txBody>
          <a:bodyPr wrap="square">
            <a:noAutofit/>
          </a:bodyPr>
          <a:lstStyle/>
          <a:p>
            <a:r>
              <a:rPr lang="en-US" altLang="zh-CN" sz="2400" b="1" i="0" dirty="0">
                <a:solidFill>
                  <a:schemeClr val="bg1"/>
                </a:solidFill>
                <a:effectLst/>
                <a:latin typeface="微软雅黑" panose="020B0503020204020204" charset="-122"/>
                <a:ea typeface="微软雅黑" panose="020B0503020204020204" charset="-122"/>
              </a:rPr>
              <a:t>CONTENTS</a:t>
            </a:r>
            <a:endParaRPr lang="en-US" altLang="zh-CN" sz="2400" b="1" i="0" dirty="0">
              <a:solidFill>
                <a:schemeClr val="bg1"/>
              </a:solidFill>
              <a:effectLst/>
              <a:latin typeface="微软雅黑" panose="020B0503020204020204" charset="-122"/>
              <a:ea typeface="微软雅黑" panose="020B0503020204020204" charset="-122"/>
            </a:endParaRPr>
          </a:p>
        </p:txBody>
      </p:sp>
      <p:sp>
        <p:nvSpPr>
          <p:cNvPr id="4" name="文本框 3"/>
          <p:cNvSpPr txBox="1"/>
          <p:nvPr>
            <p:custDataLst>
              <p:tags r:id="rId1"/>
            </p:custDataLst>
          </p:nvPr>
        </p:nvSpPr>
        <p:spPr>
          <a:xfrm>
            <a:off x="6350" y="6412865"/>
            <a:ext cx="1543050" cy="445135"/>
          </a:xfrm>
          <a:prstGeom prst="rect">
            <a:avLst/>
          </a:prstGeom>
          <a:noFill/>
        </p:spPr>
        <p:txBody>
          <a:bodyPr wrap="square" rtlCol="0">
            <a:spAutoFit/>
          </a:bodyPr>
          <a:lstStyle/>
          <a:p>
            <a:pPr algn="l"/>
            <a:r>
              <a:rPr lang="zh-CN" sz="2300" b="1" dirty="0">
                <a:solidFill>
                  <a:schemeClr val="tx1"/>
                </a:solidFill>
                <a:latin typeface="微软雅黑" panose="020B0503020204020204" charset="-122"/>
                <a:ea typeface="微软雅黑" panose="020B0503020204020204" charset="-122"/>
                <a:cs typeface="方正公文黑体" panose="02000500000000000000" charset="-122"/>
              </a:rPr>
              <a:t>目录五</a:t>
            </a:r>
            <a:endParaRPr lang="zh-CN" sz="2300" b="1" dirty="0">
              <a:solidFill>
                <a:schemeClr val="tx1"/>
              </a:solidFill>
              <a:latin typeface="微软雅黑" panose="020B0503020204020204" charset="-122"/>
              <a:ea typeface="微软雅黑" panose="020B0503020204020204" charset="-122"/>
              <a:cs typeface="方正公文黑体" panose="02000500000000000000" charset="-122"/>
            </a:endParaRPr>
          </a:p>
        </p:txBody>
      </p:sp>
      <p:pic>
        <p:nvPicPr>
          <p:cNvPr id="5" name="图片 4" descr="20200923-WIDS简体版-02"/>
          <p:cNvPicPr>
            <a:picLocks noChangeAspect="1"/>
          </p:cNvPicPr>
          <p:nvPr>
            <p:custDataLst>
              <p:tags r:id="rId2"/>
            </p:custDataLst>
          </p:nvPr>
        </p:nvPicPr>
        <p:blipFill>
          <a:blip r:embed="rId3"/>
          <a:stretch>
            <a:fillRect/>
          </a:stretch>
        </p:blipFill>
        <p:spPr>
          <a:xfrm>
            <a:off x="9398000" y="297815"/>
            <a:ext cx="2463165" cy="427990"/>
          </a:xfrm>
          <a:prstGeom prst="rect">
            <a:avLst/>
          </a:prstGeom>
        </p:spPr>
      </p:pic>
      <p:sp>
        <p:nvSpPr>
          <p:cNvPr id="2" name="任意多边形 1"/>
          <p:cNvSpPr>
            <a:spLocks noChangeArrowheads="1"/>
          </p:cNvSpPr>
          <p:nvPr>
            <p:custDataLst>
              <p:tags r:id="rId4"/>
            </p:custDataLst>
          </p:nvPr>
        </p:nvSpPr>
        <p:spPr bwMode="auto">
          <a:xfrm flipH="1" flipV="1">
            <a:off x="0" y="2598420"/>
            <a:ext cx="3535045" cy="1661795"/>
          </a:xfrm>
          <a:custGeom>
            <a:avLst/>
            <a:gdLst>
              <a:gd name="connsiteX0" fmla="*/ 5082755 w 5082755"/>
              <a:gd name="connsiteY0" fmla="*/ 1661837 h 1661837"/>
              <a:gd name="connsiteX1" fmla="*/ 3267897 w 5082755"/>
              <a:gd name="connsiteY1" fmla="*/ 1661837 h 1661837"/>
              <a:gd name="connsiteX2" fmla="*/ 3071157 w 5082755"/>
              <a:gd name="connsiteY2" fmla="*/ 1661837 h 1661837"/>
              <a:gd name="connsiteX3" fmla="*/ 2851438 w 5082755"/>
              <a:gd name="connsiteY3" fmla="*/ 1661837 h 1661837"/>
              <a:gd name="connsiteX4" fmla="*/ 1256299 w 5082755"/>
              <a:gd name="connsiteY4" fmla="*/ 1661837 h 1661837"/>
              <a:gd name="connsiteX5" fmla="*/ 839840 w 5082755"/>
              <a:gd name="connsiteY5" fmla="*/ 1661837 h 1661837"/>
              <a:gd name="connsiteX6" fmla="*/ 0 w 5082755"/>
              <a:gd name="connsiteY6" fmla="*/ 0 h 1661837"/>
              <a:gd name="connsiteX7" fmla="*/ 416459 w 5082755"/>
              <a:gd name="connsiteY7" fmla="*/ 0 h 1661837"/>
              <a:gd name="connsiteX8" fmla="*/ 2231317 w 5082755"/>
              <a:gd name="connsiteY8" fmla="*/ 0 h 1661837"/>
              <a:gd name="connsiteX9" fmla="*/ 2851438 w 5082755"/>
              <a:gd name="connsiteY9" fmla="*/ 0 h 1661837"/>
              <a:gd name="connsiteX10" fmla="*/ 3267897 w 5082755"/>
              <a:gd name="connsiteY10" fmla="*/ 0 h 1661837"/>
              <a:gd name="connsiteX11" fmla="*/ 5082755 w 5082755"/>
              <a:gd name="connsiteY11" fmla="*/ 0 h 166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2755" h="1661837">
                <a:moveTo>
                  <a:pt x="5082755" y="1661837"/>
                </a:moveTo>
                <a:lnTo>
                  <a:pt x="3267897" y="1661837"/>
                </a:lnTo>
                <a:lnTo>
                  <a:pt x="3071157" y="1661837"/>
                </a:lnTo>
                <a:lnTo>
                  <a:pt x="2851438" y="1661837"/>
                </a:lnTo>
                <a:lnTo>
                  <a:pt x="1256299" y="1661837"/>
                </a:lnTo>
                <a:lnTo>
                  <a:pt x="839840" y="1661837"/>
                </a:lnTo>
                <a:lnTo>
                  <a:pt x="0" y="0"/>
                </a:lnTo>
                <a:lnTo>
                  <a:pt x="416459" y="0"/>
                </a:lnTo>
                <a:lnTo>
                  <a:pt x="2231317" y="0"/>
                </a:lnTo>
                <a:lnTo>
                  <a:pt x="2851438" y="0"/>
                </a:lnTo>
                <a:lnTo>
                  <a:pt x="3267897" y="0"/>
                </a:lnTo>
                <a:lnTo>
                  <a:pt x="5082755" y="0"/>
                </a:lnTo>
                <a:close/>
              </a:path>
            </a:pathLst>
          </a:custGeom>
          <a:solidFill>
            <a:srgbClr val="C00000"/>
          </a:solidFill>
          <a:ln w="9525">
            <a:noFill/>
            <a:round/>
          </a:ln>
        </p:spPr>
        <p:txBody>
          <a:bodyPr wrap="square">
            <a:noAutofit/>
          </a:bodyPr>
          <a:lstStyle/>
          <a:p>
            <a:endParaRPr lang="zh-CN" altLang="en-US" sz="2400" b="1">
              <a:latin typeface="微软雅黑" panose="020B0503020204020204" charset="-122"/>
              <a:ea typeface="微软雅黑" panose="020B0503020204020204" charset="-122"/>
            </a:endParaRPr>
          </a:p>
        </p:txBody>
      </p:sp>
      <p:sp>
        <p:nvSpPr>
          <p:cNvPr id="22" name="TextBox 7"/>
          <p:cNvSpPr txBox="1"/>
          <p:nvPr>
            <p:custDataLst>
              <p:tags r:id="rId5"/>
            </p:custDataLst>
          </p:nvPr>
        </p:nvSpPr>
        <p:spPr bwMode="auto">
          <a:xfrm>
            <a:off x="3969848" y="1353455"/>
            <a:ext cx="2087880" cy="460375"/>
          </a:xfrm>
          <a:prstGeom prst="rect">
            <a:avLst/>
          </a:prstGeom>
          <a:noFill/>
        </p:spPr>
        <p:txBody>
          <a:bodyPr wrap="none">
            <a:spAutoFit/>
          </a:bodyPr>
          <a:lstStyle/>
          <a:p>
            <a:pPr algn="l"/>
            <a:r>
              <a:rPr lang="zh-CN" altLang="en-US" sz="2400" b="1" spc="100" dirty="0">
                <a:solidFill>
                  <a:srgbClr val="C00000"/>
                </a:solidFill>
                <a:latin typeface="微软雅黑" panose="020B0503020204020204" charset="-122"/>
                <a:ea typeface="微软雅黑" panose="020B0503020204020204" charset="-122"/>
                <a:sym typeface="+mn-ea"/>
              </a:rPr>
              <a:t>在此添加标题</a:t>
            </a:r>
            <a:endParaRPr lang="zh-CN" altLang="en-US" sz="2400" b="1" spc="100" dirty="0">
              <a:solidFill>
                <a:srgbClr val="C00000"/>
              </a:solidFill>
              <a:latin typeface="微软雅黑" panose="020B0503020204020204" charset="-122"/>
              <a:ea typeface="微软雅黑" panose="020B0503020204020204" charset="-122"/>
              <a:sym typeface="+mn-ea"/>
            </a:endParaRPr>
          </a:p>
        </p:txBody>
      </p:sp>
      <p:sp>
        <p:nvSpPr>
          <p:cNvPr id="25" name="TextBox 9"/>
          <p:cNvSpPr txBox="1"/>
          <p:nvPr>
            <p:custDataLst>
              <p:tags r:id="rId6"/>
            </p:custDataLst>
          </p:nvPr>
        </p:nvSpPr>
        <p:spPr bwMode="auto">
          <a:xfrm>
            <a:off x="5288126" y="3780567"/>
            <a:ext cx="2087880" cy="460375"/>
          </a:xfrm>
          <a:prstGeom prst="rect">
            <a:avLst/>
          </a:prstGeom>
          <a:noFill/>
        </p:spPr>
        <p:txBody>
          <a:bodyPr wrap="none">
            <a:spAutoFit/>
          </a:bodyPr>
          <a:lstStyle/>
          <a:p>
            <a:pPr algn="l"/>
            <a:r>
              <a:rPr lang="zh-CN" altLang="en-US" sz="2400" b="1" spc="100" dirty="0">
                <a:solidFill>
                  <a:srgbClr val="C00000"/>
                </a:solidFill>
                <a:latin typeface="微软雅黑" panose="020B0503020204020204" charset="-122"/>
                <a:ea typeface="微软雅黑" panose="020B0503020204020204" charset="-122"/>
                <a:sym typeface="+mn-ea"/>
              </a:rPr>
              <a:t>在此添加标题</a:t>
            </a:r>
            <a:endParaRPr lang="zh-CN" altLang="en-US" sz="2400" b="1" spc="100" dirty="0">
              <a:solidFill>
                <a:srgbClr val="C00000"/>
              </a:solidFill>
              <a:latin typeface="微软雅黑" panose="020B0503020204020204" charset="-122"/>
              <a:ea typeface="微软雅黑" panose="020B0503020204020204" charset="-122"/>
              <a:sym typeface="+mn-ea"/>
            </a:endParaRPr>
          </a:p>
        </p:txBody>
      </p:sp>
      <p:sp>
        <p:nvSpPr>
          <p:cNvPr id="6" name="TextBox 11"/>
          <p:cNvSpPr txBox="1"/>
          <p:nvPr>
            <p:custDataLst>
              <p:tags r:id="rId7"/>
            </p:custDataLst>
          </p:nvPr>
        </p:nvSpPr>
        <p:spPr bwMode="auto">
          <a:xfrm>
            <a:off x="4655436" y="2567011"/>
            <a:ext cx="2087880" cy="460375"/>
          </a:xfrm>
          <a:prstGeom prst="rect">
            <a:avLst/>
          </a:prstGeom>
          <a:noFill/>
        </p:spPr>
        <p:txBody>
          <a:bodyPr wrap="none">
            <a:spAutoFit/>
          </a:bodyPr>
          <a:lstStyle/>
          <a:p>
            <a:pPr algn="l"/>
            <a:r>
              <a:rPr lang="zh-CN" altLang="en-US" sz="2400" b="1" spc="100" dirty="0">
                <a:solidFill>
                  <a:srgbClr val="C00000"/>
                </a:solidFill>
                <a:latin typeface="微软雅黑" panose="020B0503020204020204" charset="-122"/>
                <a:ea typeface="微软雅黑" panose="020B0503020204020204" charset="-122"/>
                <a:sym typeface="+mn-ea"/>
              </a:rPr>
              <a:t>在此添加标题</a:t>
            </a:r>
            <a:endParaRPr lang="zh-CN" altLang="en-US" sz="2400" b="1" spc="100" dirty="0">
              <a:solidFill>
                <a:srgbClr val="C00000"/>
              </a:solidFill>
              <a:latin typeface="微软雅黑" panose="020B0503020204020204" charset="-122"/>
              <a:ea typeface="微软雅黑" panose="020B0503020204020204" charset="-122"/>
              <a:sym typeface="+mn-ea"/>
            </a:endParaRPr>
          </a:p>
        </p:txBody>
      </p:sp>
      <p:sp>
        <p:nvSpPr>
          <p:cNvPr id="30" name="TextBox 13"/>
          <p:cNvSpPr txBox="1"/>
          <p:nvPr>
            <p:custDataLst>
              <p:tags r:id="rId8"/>
            </p:custDataLst>
          </p:nvPr>
        </p:nvSpPr>
        <p:spPr bwMode="auto">
          <a:xfrm>
            <a:off x="5912349" y="4994122"/>
            <a:ext cx="2087880" cy="460375"/>
          </a:xfrm>
          <a:prstGeom prst="rect">
            <a:avLst/>
          </a:prstGeom>
          <a:noFill/>
        </p:spPr>
        <p:txBody>
          <a:bodyPr wrap="none">
            <a:spAutoFit/>
          </a:bodyPr>
          <a:lstStyle/>
          <a:p>
            <a:pPr algn="l"/>
            <a:r>
              <a:rPr lang="zh-CN" altLang="en-US" sz="2400" b="1" spc="100" dirty="0">
                <a:solidFill>
                  <a:srgbClr val="C00000"/>
                </a:solidFill>
                <a:latin typeface="微软雅黑" panose="020B0503020204020204" charset="-122"/>
                <a:ea typeface="微软雅黑" panose="020B0503020204020204" charset="-122"/>
                <a:sym typeface="+mn-ea"/>
              </a:rPr>
              <a:t>在此添加标题</a:t>
            </a:r>
            <a:endParaRPr lang="zh-CN" altLang="en-US" sz="2400" b="1" spc="100" dirty="0">
              <a:solidFill>
                <a:srgbClr val="C00000"/>
              </a:solidFill>
              <a:latin typeface="微软雅黑" panose="020B0503020204020204" charset="-122"/>
              <a:ea typeface="微软雅黑" panose="020B0503020204020204" charset="-122"/>
              <a:sym typeface="+mn-ea"/>
            </a:endParaRPr>
          </a:p>
        </p:txBody>
      </p:sp>
      <p:sp>
        <p:nvSpPr>
          <p:cNvPr id="7" name="TextBox 15"/>
          <p:cNvSpPr txBox="1">
            <a:spLocks noChangeArrowheads="1"/>
          </p:cNvSpPr>
          <p:nvPr>
            <p:custDataLst>
              <p:tags r:id="rId9"/>
            </p:custDataLst>
          </p:nvPr>
        </p:nvSpPr>
        <p:spPr bwMode="auto">
          <a:xfrm>
            <a:off x="3102550" y="1298294"/>
            <a:ext cx="684530" cy="583565"/>
          </a:xfrm>
          <a:prstGeom prst="rect">
            <a:avLst/>
          </a:prstGeom>
          <a:noFill/>
          <a:ln w="9525">
            <a:noFill/>
            <a:miter lim="800000"/>
          </a:ln>
        </p:spPr>
        <p:txBody>
          <a:bodyPr wrap="none">
            <a:spAutoFit/>
          </a:bodyPr>
          <a:lstStyle/>
          <a:p>
            <a:r>
              <a:rPr lang="en-US" altLang="zh-CN" sz="3200" b="1" dirty="0">
                <a:solidFill>
                  <a:srgbClr val="C00000"/>
                </a:solidFill>
                <a:latin typeface="微软雅黑" panose="020B0503020204020204" charset="-122"/>
                <a:ea typeface="微软雅黑" panose="020B0503020204020204" charset="-122"/>
              </a:rPr>
              <a:t>01</a:t>
            </a:r>
            <a:endParaRPr lang="en-US" altLang="zh-CN" sz="3200" b="1" dirty="0">
              <a:solidFill>
                <a:srgbClr val="C00000"/>
              </a:solidFill>
              <a:latin typeface="微软雅黑" panose="020B0503020204020204" charset="-122"/>
              <a:ea typeface="微软雅黑" panose="020B0503020204020204" charset="-122"/>
            </a:endParaRPr>
          </a:p>
        </p:txBody>
      </p:sp>
      <p:sp>
        <p:nvSpPr>
          <p:cNvPr id="8" name="TextBox 16"/>
          <p:cNvSpPr txBox="1">
            <a:spLocks noChangeArrowheads="1"/>
          </p:cNvSpPr>
          <p:nvPr>
            <p:custDataLst>
              <p:tags r:id="rId10"/>
            </p:custDataLst>
          </p:nvPr>
        </p:nvSpPr>
        <p:spPr bwMode="auto">
          <a:xfrm>
            <a:off x="3792370" y="2509754"/>
            <a:ext cx="684530" cy="583565"/>
          </a:xfrm>
          <a:prstGeom prst="rect">
            <a:avLst/>
          </a:prstGeom>
          <a:noFill/>
          <a:ln w="9525">
            <a:noFill/>
            <a:miter lim="800000"/>
          </a:ln>
        </p:spPr>
        <p:txBody>
          <a:bodyPr wrap="none">
            <a:spAutoFit/>
          </a:bodyPr>
          <a:lstStyle/>
          <a:p>
            <a:r>
              <a:rPr lang="en-US" altLang="zh-CN" sz="3200" b="1" dirty="0">
                <a:solidFill>
                  <a:srgbClr val="C00000"/>
                </a:solidFill>
                <a:latin typeface="微软雅黑" panose="020B0503020204020204" charset="-122"/>
                <a:ea typeface="微软雅黑" panose="020B0503020204020204" charset="-122"/>
              </a:rPr>
              <a:t>02</a:t>
            </a:r>
            <a:endParaRPr lang="en-US" altLang="zh-CN" sz="3200" b="1" dirty="0">
              <a:solidFill>
                <a:srgbClr val="C00000"/>
              </a:solidFill>
              <a:latin typeface="微软雅黑" panose="020B0503020204020204" charset="-122"/>
              <a:ea typeface="微软雅黑" panose="020B0503020204020204" charset="-122"/>
            </a:endParaRPr>
          </a:p>
        </p:txBody>
      </p:sp>
      <p:sp>
        <p:nvSpPr>
          <p:cNvPr id="34" name="TextBox 17"/>
          <p:cNvSpPr txBox="1">
            <a:spLocks noChangeArrowheads="1"/>
          </p:cNvSpPr>
          <p:nvPr>
            <p:custDataLst>
              <p:tags r:id="rId11"/>
            </p:custDataLst>
          </p:nvPr>
        </p:nvSpPr>
        <p:spPr bwMode="auto">
          <a:xfrm>
            <a:off x="4505469" y="3721214"/>
            <a:ext cx="684530" cy="583565"/>
          </a:xfrm>
          <a:prstGeom prst="rect">
            <a:avLst/>
          </a:prstGeom>
          <a:noFill/>
          <a:ln w="9525">
            <a:noFill/>
            <a:miter lim="800000"/>
          </a:ln>
        </p:spPr>
        <p:txBody>
          <a:bodyPr wrap="none">
            <a:spAutoFit/>
          </a:bodyPr>
          <a:lstStyle/>
          <a:p>
            <a:r>
              <a:rPr lang="en-US" altLang="zh-CN" sz="3200" b="1">
                <a:solidFill>
                  <a:srgbClr val="C00000"/>
                </a:solidFill>
                <a:latin typeface="微软雅黑" panose="020B0503020204020204" charset="-122"/>
                <a:ea typeface="微软雅黑" panose="020B0503020204020204" charset="-122"/>
              </a:rPr>
              <a:t>03</a:t>
            </a:r>
            <a:endParaRPr lang="en-US" altLang="zh-CN" sz="3200" b="1">
              <a:solidFill>
                <a:srgbClr val="C00000"/>
              </a:solidFill>
              <a:latin typeface="微软雅黑" panose="020B0503020204020204" charset="-122"/>
              <a:ea typeface="微软雅黑" panose="020B0503020204020204" charset="-122"/>
            </a:endParaRPr>
          </a:p>
        </p:txBody>
      </p:sp>
      <p:sp>
        <p:nvSpPr>
          <p:cNvPr id="9" name="TextBox 18"/>
          <p:cNvSpPr txBox="1">
            <a:spLocks noChangeArrowheads="1"/>
          </p:cNvSpPr>
          <p:nvPr>
            <p:custDataLst>
              <p:tags r:id="rId12"/>
            </p:custDataLst>
          </p:nvPr>
        </p:nvSpPr>
        <p:spPr bwMode="auto">
          <a:xfrm>
            <a:off x="5057746" y="4932674"/>
            <a:ext cx="684530" cy="583565"/>
          </a:xfrm>
          <a:prstGeom prst="rect">
            <a:avLst/>
          </a:prstGeom>
          <a:noFill/>
          <a:ln w="9525">
            <a:noFill/>
            <a:miter lim="800000"/>
          </a:ln>
        </p:spPr>
        <p:txBody>
          <a:bodyPr wrap="none">
            <a:spAutoFit/>
          </a:bodyPr>
          <a:lstStyle/>
          <a:p>
            <a:r>
              <a:rPr lang="en-US" altLang="zh-CN" sz="3200" b="1" dirty="0">
                <a:solidFill>
                  <a:srgbClr val="C00000"/>
                </a:solidFill>
                <a:latin typeface="微软雅黑" panose="020B0503020204020204" charset="-122"/>
                <a:ea typeface="微软雅黑" panose="020B0503020204020204" charset="-122"/>
              </a:rPr>
              <a:t>04</a:t>
            </a:r>
            <a:endParaRPr lang="en-US" altLang="zh-CN" sz="3200" b="1" dirty="0">
              <a:solidFill>
                <a:srgbClr val="C00000"/>
              </a:solidFill>
              <a:latin typeface="微软雅黑" panose="020B0503020204020204" charset="-122"/>
              <a:ea typeface="微软雅黑" panose="020B0503020204020204" charset="-122"/>
            </a:endParaRPr>
          </a:p>
        </p:txBody>
      </p:sp>
      <p:sp>
        <p:nvSpPr>
          <p:cNvPr id="3" name="任意多边形 2"/>
          <p:cNvSpPr>
            <a:spLocks noChangeArrowheads="1"/>
          </p:cNvSpPr>
          <p:nvPr>
            <p:custDataLst>
              <p:tags r:id="rId13"/>
            </p:custDataLst>
          </p:nvPr>
        </p:nvSpPr>
        <p:spPr bwMode="auto">
          <a:xfrm rot="10800000" flipH="1" flipV="1">
            <a:off x="8656955" y="2597785"/>
            <a:ext cx="3535045" cy="1661795"/>
          </a:xfrm>
          <a:custGeom>
            <a:avLst/>
            <a:gdLst>
              <a:gd name="connsiteX0" fmla="*/ 5082755 w 5082755"/>
              <a:gd name="connsiteY0" fmla="*/ 1661837 h 1661837"/>
              <a:gd name="connsiteX1" fmla="*/ 3267897 w 5082755"/>
              <a:gd name="connsiteY1" fmla="*/ 1661837 h 1661837"/>
              <a:gd name="connsiteX2" fmla="*/ 3071157 w 5082755"/>
              <a:gd name="connsiteY2" fmla="*/ 1661837 h 1661837"/>
              <a:gd name="connsiteX3" fmla="*/ 2851438 w 5082755"/>
              <a:gd name="connsiteY3" fmla="*/ 1661837 h 1661837"/>
              <a:gd name="connsiteX4" fmla="*/ 1256299 w 5082755"/>
              <a:gd name="connsiteY4" fmla="*/ 1661837 h 1661837"/>
              <a:gd name="connsiteX5" fmla="*/ 839840 w 5082755"/>
              <a:gd name="connsiteY5" fmla="*/ 1661837 h 1661837"/>
              <a:gd name="connsiteX6" fmla="*/ 0 w 5082755"/>
              <a:gd name="connsiteY6" fmla="*/ 0 h 1661837"/>
              <a:gd name="connsiteX7" fmla="*/ 416459 w 5082755"/>
              <a:gd name="connsiteY7" fmla="*/ 0 h 1661837"/>
              <a:gd name="connsiteX8" fmla="*/ 2231317 w 5082755"/>
              <a:gd name="connsiteY8" fmla="*/ 0 h 1661837"/>
              <a:gd name="connsiteX9" fmla="*/ 2851438 w 5082755"/>
              <a:gd name="connsiteY9" fmla="*/ 0 h 1661837"/>
              <a:gd name="connsiteX10" fmla="*/ 3267897 w 5082755"/>
              <a:gd name="connsiteY10" fmla="*/ 0 h 1661837"/>
              <a:gd name="connsiteX11" fmla="*/ 5082755 w 5082755"/>
              <a:gd name="connsiteY11" fmla="*/ 0 h 166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82755" h="1661837">
                <a:moveTo>
                  <a:pt x="5082755" y="1661837"/>
                </a:moveTo>
                <a:lnTo>
                  <a:pt x="3267897" y="1661837"/>
                </a:lnTo>
                <a:lnTo>
                  <a:pt x="3071157" y="1661837"/>
                </a:lnTo>
                <a:lnTo>
                  <a:pt x="2851438" y="1661837"/>
                </a:lnTo>
                <a:lnTo>
                  <a:pt x="1256299" y="1661837"/>
                </a:lnTo>
                <a:lnTo>
                  <a:pt x="839840" y="1661837"/>
                </a:lnTo>
                <a:lnTo>
                  <a:pt x="0" y="0"/>
                </a:lnTo>
                <a:lnTo>
                  <a:pt x="416459" y="0"/>
                </a:lnTo>
                <a:lnTo>
                  <a:pt x="2231317" y="0"/>
                </a:lnTo>
                <a:lnTo>
                  <a:pt x="2851438" y="0"/>
                </a:lnTo>
                <a:lnTo>
                  <a:pt x="3267897" y="0"/>
                </a:lnTo>
                <a:lnTo>
                  <a:pt x="5082755" y="0"/>
                </a:lnTo>
                <a:close/>
              </a:path>
            </a:pathLst>
          </a:custGeom>
          <a:solidFill>
            <a:srgbClr val="C00000"/>
          </a:solidFill>
          <a:ln w="9525">
            <a:noFill/>
            <a:round/>
          </a:ln>
        </p:spPr>
        <p:txBody>
          <a:bodyPr wrap="square">
            <a:noAutofit/>
          </a:bodyPr>
          <a:p>
            <a:endParaRPr lang="zh-CN" altLang="en-US" sz="2400" b="1">
              <a:latin typeface="微软雅黑" panose="020B0503020204020204" charset="-122"/>
              <a:ea typeface="微软雅黑" panose="020B0503020204020204" charset="-122"/>
            </a:endParaRPr>
          </a:p>
        </p:txBody>
      </p:sp>
      <p:sp>
        <p:nvSpPr>
          <p:cNvPr id="21" name="TextBox 5"/>
          <p:cNvSpPr txBox="1">
            <a:spLocks noChangeArrowheads="1"/>
          </p:cNvSpPr>
          <p:nvPr>
            <p:custDataLst>
              <p:tags r:id="rId14"/>
            </p:custDataLst>
          </p:nvPr>
        </p:nvSpPr>
        <p:spPr bwMode="auto">
          <a:xfrm>
            <a:off x="9185679" y="3074760"/>
            <a:ext cx="2458085" cy="583565"/>
          </a:xfrm>
          <a:prstGeom prst="rect">
            <a:avLst/>
          </a:prstGeom>
          <a:noFill/>
          <a:ln w="9525">
            <a:noFill/>
            <a:miter lim="800000"/>
          </a:ln>
        </p:spPr>
        <p:txBody>
          <a:bodyPr wrap="none">
            <a:spAutoFit/>
          </a:bodyPr>
          <a:lstStyle/>
          <a:p>
            <a:pPr algn="ctr"/>
            <a:r>
              <a:rPr lang="en-US" altLang="zh-CN"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CONTENTS</a:t>
            </a:r>
            <a:endParaRPr lang="en-US" altLang="zh-CN"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0" name="文本框 9"/>
          <p:cNvSpPr txBox="1"/>
          <p:nvPr>
            <p:custDataLst>
              <p:tags r:id="rId15"/>
            </p:custDataLst>
          </p:nvPr>
        </p:nvSpPr>
        <p:spPr>
          <a:xfrm>
            <a:off x="0" y="2900045"/>
            <a:ext cx="3101975" cy="829945"/>
          </a:xfrm>
          <a:prstGeom prst="rect">
            <a:avLst/>
          </a:prstGeom>
          <a:noFill/>
        </p:spPr>
        <p:txBody>
          <a:bodyPr wrap="square">
            <a:spAutoFit/>
          </a:bodyPr>
          <a:lstStyle/>
          <a:p>
            <a:pPr algn="ctr"/>
            <a:r>
              <a:rPr lang="zh-CN" altLang="en-US" sz="4800" b="1" dirty="0">
                <a:solidFill>
                  <a:schemeClr val="bg1"/>
                </a:solidFill>
                <a:latin typeface="微软雅黑" panose="020B0503020204020204" charset="-122"/>
                <a:ea typeface="微软雅黑" panose="020B0503020204020204" charset="-122"/>
                <a:cs typeface="微软雅黑" panose="020B0503020204020204" charset="-122"/>
              </a:rPr>
              <a:t>目</a:t>
            </a:r>
            <a:r>
              <a:rPr lang="en-US" altLang="zh-CN" sz="4800" b="1" dirty="0">
                <a:solidFill>
                  <a:schemeClr val="bg1"/>
                </a:solidFill>
                <a:latin typeface="微软雅黑" panose="020B0503020204020204" charset="-122"/>
                <a:ea typeface="微软雅黑" panose="020B0503020204020204" charset="-122"/>
                <a:cs typeface="微软雅黑" panose="020B0503020204020204" charset="-122"/>
              </a:rPr>
              <a:t> </a:t>
            </a:r>
            <a:r>
              <a:rPr lang="zh-CN" altLang="en-US" sz="4800" b="1" dirty="0">
                <a:solidFill>
                  <a:schemeClr val="bg1"/>
                </a:solidFill>
                <a:latin typeface="微软雅黑" panose="020B0503020204020204" charset="-122"/>
                <a:ea typeface="微软雅黑" panose="020B0503020204020204" charset="-122"/>
                <a:cs typeface="微软雅黑" panose="020B0503020204020204" charset="-122"/>
              </a:rPr>
              <a:t>录</a:t>
            </a:r>
            <a:endParaRPr lang="zh-CN" altLang="en-US" sz="48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5" name="矩形 64"/>
          <p:cNvSpPr/>
          <p:nvPr>
            <p:custDataLst>
              <p:tags r:id="rId16"/>
            </p:custDataLst>
          </p:nvPr>
        </p:nvSpPr>
        <p:spPr>
          <a:xfrm>
            <a:off x="6350" y="6131560"/>
            <a:ext cx="12192000" cy="280670"/>
          </a:xfrm>
          <a:prstGeom prst="rect">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lt1"/>
              </a:solidFill>
              <a:latin typeface="微软雅黑" panose="020B0503020204020204" charset="-122"/>
              <a:ea typeface="微软雅黑" panose="020B0503020204020204" charset="-122"/>
              <a:cs typeface="思源黑体 CN Regular" panose="020B0500000000000000" pitchFamily="34" charset="-122"/>
            </a:endParaRPr>
          </a:p>
        </p:txBody>
      </p:sp>
    </p:spTree>
  </p:cSld>
  <p:clrMapOvr>
    <a:masterClrMapping/>
  </p:clrMapOvr>
  <p:timing>
    <p:tnLst>
      <p:par>
        <p:cTn id="1" dur="indefinite" restart="never" nodeType="tmRoot"/>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custDataLst>
              <p:tags r:id="rId1"/>
            </p:custDataLst>
          </p:nvPr>
        </p:nvSpPr>
        <p:spPr>
          <a:xfrm flipH="1">
            <a:off x="-685800" y="5712460"/>
            <a:ext cx="426085" cy="42862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solidFill>
                <a:schemeClr val="lt1"/>
              </a:solidFill>
              <a:cs typeface="思源黑体 CN Normal" panose="020B0400000000000000" charset="-122"/>
            </a:endParaRPr>
          </a:p>
        </p:txBody>
      </p:sp>
      <p:sp>
        <p:nvSpPr>
          <p:cNvPr id="21" name="矩形 20"/>
          <p:cNvSpPr/>
          <p:nvPr>
            <p:custDataLst>
              <p:tags r:id="rId2"/>
            </p:custDataLst>
          </p:nvPr>
        </p:nvSpPr>
        <p:spPr>
          <a:xfrm flipH="1">
            <a:off x="-275590" y="4651375"/>
            <a:ext cx="275590" cy="27813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solidFill>
                <a:schemeClr val="lt1"/>
              </a:solidFill>
              <a:cs typeface="思源黑体 CN Normal" panose="020B0400000000000000" charset="-122"/>
            </a:endParaRPr>
          </a:p>
        </p:txBody>
      </p:sp>
      <p:sp>
        <p:nvSpPr>
          <p:cNvPr id="65" name="矩形 64"/>
          <p:cNvSpPr/>
          <p:nvPr>
            <p:custDataLst>
              <p:tags r:id="rId3"/>
            </p:custDataLst>
          </p:nvPr>
        </p:nvSpPr>
        <p:spPr>
          <a:xfrm>
            <a:off x="635" y="6729095"/>
            <a:ext cx="12192000" cy="133985"/>
          </a:xfrm>
          <a:prstGeom prst="rect">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思源黑体 CN Regular" panose="020B0500000000000000" pitchFamily="34" charset="-122"/>
            </a:endParaRPr>
          </a:p>
        </p:txBody>
      </p:sp>
      <p:sp>
        <p:nvSpPr>
          <p:cNvPr id="23" name="文本框 22"/>
          <p:cNvSpPr txBox="1"/>
          <p:nvPr>
            <p:custDataLst>
              <p:tags r:id="rId4"/>
            </p:custDataLst>
          </p:nvPr>
        </p:nvSpPr>
        <p:spPr>
          <a:xfrm>
            <a:off x="4055745" y="1456055"/>
            <a:ext cx="2905760" cy="1568450"/>
          </a:xfrm>
          <a:prstGeom prst="rect">
            <a:avLst/>
          </a:prstGeom>
          <a:noFill/>
        </p:spPr>
        <p:txBody>
          <a:bodyPr wrap="square">
            <a:spAutoFit/>
          </a:bodyPr>
          <a:lstStyle/>
          <a:p>
            <a:pPr algn="r"/>
            <a:r>
              <a:rPr lang="en-US" altLang="zh-CN" sz="96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01</a:t>
            </a:r>
            <a:endParaRPr lang="en-US" altLang="zh-CN" sz="96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4" name="文本框 23"/>
          <p:cNvSpPr txBox="1"/>
          <p:nvPr>
            <p:custDataLst>
              <p:tags r:id="rId5"/>
            </p:custDataLst>
          </p:nvPr>
        </p:nvSpPr>
        <p:spPr>
          <a:xfrm>
            <a:off x="2884170" y="2987675"/>
            <a:ext cx="6232525" cy="583565"/>
          </a:xfrm>
          <a:prstGeom prst="rect">
            <a:avLst/>
          </a:prstGeom>
          <a:noFill/>
        </p:spPr>
        <p:txBody>
          <a:bodyPr wrap="square" rtlCol="0">
            <a:spAutoFit/>
          </a:bodyPr>
          <a:lstStyle/>
          <a:p>
            <a:pPr algn="ctr"/>
            <a:r>
              <a:rPr lang="zh-CN" altLang="en-US" sz="3200" b="1" spc="100" dirty="0">
                <a:solidFill>
                  <a:schemeClr val="bg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在此添加标题</a:t>
            </a:r>
            <a:endParaRPr lang="zh-CN" altLang="en-US" sz="3200" b="1" spc="100" dirty="0">
              <a:solidFill>
                <a:schemeClr val="bg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7" name="图片 6" descr="20200923-WIDS简体版-02"/>
          <p:cNvPicPr>
            <a:picLocks noChangeAspect="1"/>
          </p:cNvPicPr>
          <p:nvPr>
            <p:custDataLst>
              <p:tags r:id="rId6"/>
            </p:custDataLst>
          </p:nvPr>
        </p:nvPicPr>
        <p:blipFill>
          <a:blip r:embed="rId7"/>
          <a:stretch>
            <a:fillRect/>
          </a:stretch>
        </p:blipFill>
        <p:spPr>
          <a:xfrm>
            <a:off x="9695815" y="224155"/>
            <a:ext cx="2290445" cy="397510"/>
          </a:xfrm>
          <a:prstGeom prst="rect">
            <a:avLst/>
          </a:prstGeom>
        </p:spPr>
      </p:pic>
      <p:pic>
        <p:nvPicPr>
          <p:cNvPr id="5" name="图片 4" descr="6-2"/>
          <p:cNvPicPr>
            <a:picLocks noChangeAspect="1"/>
          </p:cNvPicPr>
          <p:nvPr>
            <p:custDataLst>
              <p:tags r:id="rId8"/>
            </p:custDataLst>
          </p:nvPr>
        </p:nvPicPr>
        <p:blipFill>
          <a:blip r:embed="rId9"/>
          <a:stretch>
            <a:fillRect/>
          </a:stretch>
        </p:blipFill>
        <p:spPr>
          <a:xfrm>
            <a:off x="635" y="3815080"/>
            <a:ext cx="12192000" cy="2933065"/>
          </a:xfrm>
          <a:prstGeom prst="rect">
            <a:avLst/>
          </a:prstGeom>
        </p:spPr>
      </p:pic>
      <p:sp>
        <p:nvSpPr>
          <p:cNvPr id="11" name="文本框 10"/>
          <p:cNvSpPr txBox="1"/>
          <p:nvPr>
            <p:custDataLst>
              <p:tags r:id="rId10"/>
            </p:custDataLst>
          </p:nvPr>
        </p:nvSpPr>
        <p:spPr>
          <a:xfrm>
            <a:off x="6350" y="6412865"/>
            <a:ext cx="1543050" cy="445135"/>
          </a:xfrm>
          <a:prstGeom prst="rect">
            <a:avLst/>
          </a:prstGeom>
          <a:noFill/>
        </p:spPr>
        <p:txBody>
          <a:bodyPr wrap="square" rtlCol="0">
            <a:spAutoFit/>
          </a:bodyPr>
          <a:lstStyle/>
          <a:p>
            <a:pPr algn="l"/>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标题一</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2"/>
          <p:cNvPicPr>
            <a:picLocks noChangeAspect="1"/>
          </p:cNvPicPr>
          <p:nvPr/>
        </p:nvPicPr>
        <p:blipFill>
          <a:blip r:embed="rId1"/>
          <a:srcRect t="12444"/>
          <a:stretch>
            <a:fillRect/>
          </a:stretch>
        </p:blipFill>
        <p:spPr>
          <a:xfrm>
            <a:off x="635" y="-1270"/>
            <a:ext cx="12191365" cy="6859270"/>
          </a:xfrm>
          <a:prstGeom prst="rect">
            <a:avLst/>
          </a:prstGeom>
        </p:spPr>
      </p:pic>
      <p:sp>
        <p:nvSpPr>
          <p:cNvPr id="31" name="矩形 30"/>
          <p:cNvSpPr/>
          <p:nvPr>
            <p:custDataLst>
              <p:tags r:id="rId2"/>
            </p:custDataLst>
          </p:nvPr>
        </p:nvSpPr>
        <p:spPr>
          <a:xfrm>
            <a:off x="7503160" y="0"/>
            <a:ext cx="4688840" cy="6858635"/>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343900" y="2453640"/>
            <a:ext cx="2726055" cy="1568450"/>
          </a:xfrm>
          <a:prstGeom prst="rect">
            <a:avLst/>
          </a:prstGeom>
          <a:noFill/>
        </p:spPr>
        <p:txBody>
          <a:bodyPr wrap="square">
            <a:spAutoFit/>
          </a:bodyPr>
          <a:lstStyle/>
          <a:p>
            <a:pPr algn="r"/>
            <a:r>
              <a:rPr lang="en-US" altLang="zh-CN" sz="9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01</a:t>
            </a:r>
            <a:endParaRPr lang="en-US" altLang="zh-CN" sz="9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文本框 10"/>
          <p:cNvSpPr txBox="1"/>
          <p:nvPr/>
        </p:nvSpPr>
        <p:spPr>
          <a:xfrm>
            <a:off x="6642583" y="4171764"/>
            <a:ext cx="4502013" cy="583565"/>
          </a:xfrm>
          <a:prstGeom prst="rect">
            <a:avLst/>
          </a:prstGeom>
          <a:noFill/>
        </p:spPr>
        <p:txBody>
          <a:bodyPr wrap="square" rtlCol="0">
            <a:spAutoFit/>
          </a:bodyPr>
          <a:lstStyle/>
          <a:p>
            <a:pPr algn="r"/>
            <a:r>
              <a:rPr lang="zh-CN" altLang="en-US" sz="3200" b="1" spc="1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在此添加标题</a:t>
            </a:r>
            <a:endParaRPr lang="zh-CN" altLang="en-US" sz="3200" b="1" spc="10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13" name="图片 12" descr="20200923-WIDS简体版-2-02"/>
          <p:cNvPicPr>
            <a:picLocks noChangeAspect="1"/>
          </p:cNvPicPr>
          <p:nvPr>
            <p:custDataLst>
              <p:tags r:id="rId3"/>
            </p:custDataLst>
          </p:nvPr>
        </p:nvPicPr>
        <p:blipFill>
          <a:blip r:embed="rId4"/>
          <a:stretch>
            <a:fillRect/>
          </a:stretch>
        </p:blipFill>
        <p:spPr>
          <a:xfrm>
            <a:off x="9930130" y="212090"/>
            <a:ext cx="2033270" cy="352425"/>
          </a:xfrm>
          <a:prstGeom prst="rect">
            <a:avLst/>
          </a:prstGeom>
        </p:spPr>
      </p:pic>
      <p:sp>
        <p:nvSpPr>
          <p:cNvPr id="3" name="文本框 2"/>
          <p:cNvSpPr txBox="1"/>
          <p:nvPr>
            <p:custDataLst>
              <p:tags r:id="rId5"/>
            </p:custDataLst>
          </p:nvPr>
        </p:nvSpPr>
        <p:spPr>
          <a:xfrm>
            <a:off x="6350" y="6412865"/>
            <a:ext cx="1543050" cy="445135"/>
          </a:xfrm>
          <a:prstGeom prst="rect">
            <a:avLst/>
          </a:prstGeom>
          <a:noFill/>
        </p:spPr>
        <p:txBody>
          <a:bodyPr wrap="square" rtlCol="0">
            <a:spAutoFit/>
          </a:bodyPr>
          <a:lstStyle/>
          <a:p>
            <a:pPr algn="l"/>
            <a:r>
              <a:rPr lang="zh-CN" sz="2300" dirty="0">
                <a:solidFill>
                  <a:schemeClr val="bg1"/>
                </a:solidFill>
                <a:latin typeface="方正公文黑体" panose="02000500000000000000" charset="-122"/>
                <a:ea typeface="方正公文黑体" panose="02000500000000000000" charset="-122"/>
                <a:cs typeface="方正公文黑体" panose="02000500000000000000" charset="-122"/>
              </a:rPr>
              <a:t>标题二</a:t>
            </a:r>
            <a:endParaRPr lang="zh-CN" sz="2300" dirty="0">
              <a:solidFill>
                <a:schemeClr val="bg1"/>
              </a:solidFill>
              <a:latin typeface="方正公文黑体" panose="02000500000000000000" charset="-122"/>
              <a:ea typeface="方正公文黑体" panose="02000500000000000000" charset="-122"/>
              <a:cs typeface="方正公文黑体"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2"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6校园教学楼 （来源：武汉文化和旅游局微信公众号）"/>
          <p:cNvPicPr>
            <a:picLocks noChangeAspect="1"/>
          </p:cNvPicPr>
          <p:nvPr/>
        </p:nvPicPr>
        <p:blipFill>
          <a:blip r:embed="rId1"/>
          <a:srcRect t="24931" b="11856"/>
          <a:stretch>
            <a:fillRect/>
          </a:stretch>
        </p:blipFill>
        <p:spPr>
          <a:xfrm>
            <a:off x="1200785" y="1179830"/>
            <a:ext cx="3857625" cy="4335145"/>
          </a:xfrm>
          <a:prstGeom prst="rect">
            <a:avLst/>
          </a:prstGeom>
        </p:spPr>
      </p:pic>
      <p:sp>
        <p:nvSpPr>
          <p:cNvPr id="36" name="矩形 35"/>
          <p:cNvSpPr/>
          <p:nvPr/>
        </p:nvSpPr>
        <p:spPr>
          <a:xfrm>
            <a:off x="1056640" y="1033780"/>
            <a:ext cx="4150995" cy="4625340"/>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直角三角形 36"/>
          <p:cNvSpPr/>
          <p:nvPr/>
        </p:nvSpPr>
        <p:spPr>
          <a:xfrm rot="5400000">
            <a:off x="1063625" y="1132840"/>
            <a:ext cx="564515" cy="5645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直角三角形 38"/>
          <p:cNvSpPr/>
          <p:nvPr/>
        </p:nvSpPr>
        <p:spPr>
          <a:xfrm rot="10800000">
            <a:off x="4493895" y="1179830"/>
            <a:ext cx="564515" cy="564515"/>
          </a:xfrm>
          <a:prstGeom prst="rtTriangle">
            <a:avLst/>
          </a:prstGeom>
          <a:solidFill>
            <a:srgbClr val="A2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40" name="直角三角形 39"/>
          <p:cNvSpPr/>
          <p:nvPr/>
        </p:nvSpPr>
        <p:spPr>
          <a:xfrm>
            <a:off x="1200785" y="4950460"/>
            <a:ext cx="564515" cy="564515"/>
          </a:xfrm>
          <a:prstGeom prst="rtTriangle">
            <a:avLst/>
          </a:prstGeom>
          <a:solidFill>
            <a:srgbClr val="A2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custDataLst>
              <p:tags r:id="rId2"/>
            </p:custDataLst>
          </p:nvPr>
        </p:nvSpPr>
        <p:spPr>
          <a:xfrm rot="16200000">
            <a:off x="4493895" y="4950460"/>
            <a:ext cx="564515" cy="5645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 name="文本框 1"/>
          <p:cNvSpPr txBox="1"/>
          <p:nvPr>
            <p:custDataLst>
              <p:tags r:id="rId3"/>
            </p:custDataLst>
          </p:nvPr>
        </p:nvSpPr>
        <p:spPr>
          <a:xfrm>
            <a:off x="5698490" y="1700530"/>
            <a:ext cx="1593215" cy="1568450"/>
          </a:xfrm>
          <a:prstGeom prst="rect">
            <a:avLst/>
          </a:prstGeom>
          <a:noFill/>
        </p:spPr>
        <p:txBody>
          <a:bodyPr wrap="square">
            <a:spAutoFit/>
          </a:bodyPr>
          <a:lstStyle/>
          <a:p>
            <a:pPr algn="r"/>
            <a:r>
              <a:rPr lang="en-US" altLang="zh-CN" sz="9600" b="1" dirty="0">
                <a:solidFill>
                  <a:srgbClr val="C00000"/>
                </a:solidFill>
                <a:effectLst>
                  <a:outerShdw blurRad="38100" dist="38100" dir="2700000" algn="tl">
                    <a:srgbClr val="000000">
                      <a:alpha val="43137"/>
                    </a:srgbClr>
                  </a:outerShdw>
                </a:effectLst>
                <a:latin typeface="方正公文黑体" panose="02000500000000000000" charset="-122"/>
                <a:ea typeface="方正公文黑体" panose="02000500000000000000" charset="-122"/>
              </a:rPr>
              <a:t>01</a:t>
            </a:r>
            <a:endParaRPr lang="en-US" altLang="zh-CN" sz="9600" b="1" dirty="0">
              <a:solidFill>
                <a:srgbClr val="C00000"/>
              </a:solidFill>
              <a:effectLst>
                <a:outerShdw blurRad="38100" dist="38100" dir="2700000" algn="tl">
                  <a:srgbClr val="000000">
                    <a:alpha val="43137"/>
                  </a:srgbClr>
                </a:outerShdw>
              </a:effectLst>
              <a:latin typeface="方正公文黑体" panose="02000500000000000000" charset="-122"/>
              <a:ea typeface="方正公文黑体" panose="02000500000000000000" charset="-122"/>
            </a:endParaRPr>
          </a:p>
        </p:txBody>
      </p:sp>
      <p:sp>
        <p:nvSpPr>
          <p:cNvPr id="5" name="文本框 4"/>
          <p:cNvSpPr txBox="1"/>
          <p:nvPr>
            <p:custDataLst>
              <p:tags r:id="rId4"/>
            </p:custDataLst>
          </p:nvPr>
        </p:nvSpPr>
        <p:spPr>
          <a:xfrm>
            <a:off x="5759298" y="3411669"/>
            <a:ext cx="4502013" cy="583565"/>
          </a:xfrm>
          <a:prstGeom prst="rect">
            <a:avLst/>
          </a:prstGeom>
          <a:noFill/>
        </p:spPr>
        <p:txBody>
          <a:bodyPr wrap="square" rtlCol="0">
            <a:spAutoFit/>
          </a:bodyPr>
          <a:lstStyle/>
          <a:p>
            <a:pPr algn="l"/>
            <a:r>
              <a:rPr lang="zh-CN" altLang="en-US" sz="3200" b="1" spc="100" dirty="0">
                <a:solidFill>
                  <a:schemeClr val="bg2">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在此添加标题</a:t>
            </a:r>
            <a:endParaRPr lang="zh-CN" altLang="en-US" sz="3200" b="1" spc="100" dirty="0">
              <a:solidFill>
                <a:schemeClr val="bg2">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1" name="文本框 10"/>
          <p:cNvSpPr txBox="1"/>
          <p:nvPr>
            <p:custDataLst>
              <p:tags r:id="rId5"/>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标题三</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pic>
        <p:nvPicPr>
          <p:cNvPr id="6" name="图片 5" descr="20200923-WIDS简体版-02"/>
          <p:cNvPicPr>
            <a:picLocks noChangeAspect="1"/>
          </p:cNvPicPr>
          <p:nvPr>
            <p:custDataLst>
              <p:tags r:id="rId6"/>
            </p:custDataLst>
          </p:nvPr>
        </p:nvPicPr>
        <p:blipFill>
          <a:blip r:embed="rId7"/>
          <a:stretch>
            <a:fillRect/>
          </a:stretch>
        </p:blipFill>
        <p:spPr>
          <a:xfrm>
            <a:off x="9709785" y="208280"/>
            <a:ext cx="2216150" cy="384810"/>
          </a:xfrm>
          <a:prstGeom prst="rect">
            <a:avLst/>
          </a:prstGeom>
        </p:spPr>
      </p:pic>
    </p:spTree>
    <p:custDataLst>
      <p:tags r:id="rId8"/>
    </p:custDataLst>
  </p:cSld>
  <p:clrMapOvr>
    <a:masterClrMapping/>
  </p:clrMapOvr>
  <p:timing>
    <p:tnLst>
      <p:par>
        <p:cTn id="1" dur="indefinite" restart="never" nodeType="tmRoot"/>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教学楼2"/>
          <p:cNvPicPr>
            <a:picLocks noChangeAspect="1"/>
          </p:cNvPicPr>
          <p:nvPr>
            <p:custDataLst>
              <p:tags r:id="rId1"/>
            </p:custDataLst>
          </p:nvPr>
        </p:nvPicPr>
        <p:blipFill>
          <a:blip r:embed="rId2"/>
          <a:stretch>
            <a:fillRect/>
          </a:stretch>
        </p:blipFill>
        <p:spPr>
          <a:xfrm>
            <a:off x="1965325" y="-8890"/>
            <a:ext cx="10298430" cy="6866890"/>
          </a:xfrm>
          <a:prstGeom prst="rect">
            <a:avLst/>
          </a:prstGeom>
        </p:spPr>
      </p:pic>
      <p:sp>
        <p:nvSpPr>
          <p:cNvPr id="6" name="矩形 5"/>
          <p:cNvSpPr/>
          <p:nvPr/>
        </p:nvSpPr>
        <p:spPr>
          <a:xfrm>
            <a:off x="1941830" y="-6985"/>
            <a:ext cx="10322560" cy="6866255"/>
          </a:xfrm>
          <a:prstGeom prst="rect">
            <a:avLst/>
          </a:prstGeom>
          <a:solidFill>
            <a:schemeClr val="bg1">
              <a:alpha val="7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p:custDataLst>
              <p:tags r:id="rId3"/>
            </p:custDataLst>
          </p:nvPr>
        </p:nvSpPr>
        <p:spPr>
          <a:xfrm rot="5400000">
            <a:off x="-1507490" y="1465580"/>
            <a:ext cx="6858000" cy="393001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p:cNvSpPr txBox="1"/>
          <p:nvPr>
            <p:custDataLst>
              <p:tags r:id="rId4"/>
            </p:custDataLst>
          </p:nvPr>
        </p:nvSpPr>
        <p:spPr>
          <a:xfrm>
            <a:off x="6350" y="6412865"/>
            <a:ext cx="1543050" cy="445135"/>
          </a:xfrm>
          <a:prstGeom prst="rect">
            <a:avLst/>
          </a:prstGeom>
          <a:noFill/>
        </p:spPr>
        <p:txBody>
          <a:bodyPr wrap="square" rtlCol="0">
            <a:spAutoFit/>
          </a:bodyPr>
          <a:lstStyle/>
          <a:p>
            <a:pPr algn="l"/>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标题四</a:t>
            </a:r>
            <a:r>
              <a:rPr lang="en-US" alt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 </a:t>
            </a:r>
            <a:endParaRPr lang="en-US" alt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18" name="文本框 17"/>
          <p:cNvSpPr txBox="1"/>
          <p:nvPr/>
        </p:nvSpPr>
        <p:spPr>
          <a:xfrm>
            <a:off x="1669415" y="1860550"/>
            <a:ext cx="1727200" cy="1568450"/>
          </a:xfrm>
          <a:prstGeom prst="rect">
            <a:avLst/>
          </a:prstGeom>
          <a:noFill/>
        </p:spPr>
        <p:txBody>
          <a:bodyPr wrap="square" rtlCol="0">
            <a:spAutoFit/>
          </a:bodyPr>
          <a:lstStyle/>
          <a:p>
            <a:pPr algn="r"/>
            <a:r>
              <a:rPr lang="en-US" altLang="zh-CN" sz="9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01</a:t>
            </a:r>
            <a:endParaRPr lang="en-US" altLang="zh-CN" sz="96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方正公文黑体" panose="02000500000000000000" charset="-122"/>
            </a:endParaRPr>
          </a:p>
        </p:txBody>
      </p:sp>
      <p:pic>
        <p:nvPicPr>
          <p:cNvPr id="7" name="图片 6" descr="20200923-WIDS简体版-02"/>
          <p:cNvPicPr>
            <a:picLocks noChangeAspect="1"/>
          </p:cNvPicPr>
          <p:nvPr>
            <p:custDataLst>
              <p:tags r:id="rId5"/>
            </p:custDataLst>
          </p:nvPr>
        </p:nvPicPr>
        <p:blipFill>
          <a:blip r:embed="rId6"/>
          <a:stretch>
            <a:fillRect/>
          </a:stretch>
        </p:blipFill>
        <p:spPr>
          <a:xfrm>
            <a:off x="9051290" y="206375"/>
            <a:ext cx="2992755" cy="520065"/>
          </a:xfrm>
          <a:prstGeom prst="rect">
            <a:avLst/>
          </a:prstGeom>
        </p:spPr>
      </p:pic>
      <p:sp>
        <p:nvSpPr>
          <p:cNvPr id="2" name="文本框 1"/>
          <p:cNvSpPr txBox="1"/>
          <p:nvPr>
            <p:custDataLst>
              <p:tags r:id="rId7"/>
            </p:custDataLst>
          </p:nvPr>
        </p:nvSpPr>
        <p:spPr>
          <a:xfrm>
            <a:off x="4173220" y="2547620"/>
            <a:ext cx="6537325" cy="1014730"/>
          </a:xfrm>
          <a:prstGeom prst="rect">
            <a:avLst/>
          </a:prstGeom>
          <a:noFill/>
        </p:spPr>
        <p:txBody>
          <a:bodyPr wrap="square" rtlCol="0">
            <a:spAutoFit/>
          </a:bodyPr>
          <a:p>
            <a:pPr algn="l"/>
            <a:r>
              <a:rPr lang="zh-CN" altLang="en-US" sz="6000" spc="100" dirty="0">
                <a:solidFill>
                  <a:srgbClr val="C00000"/>
                </a:solidFill>
                <a:latin typeface="方正公文黑体" panose="02000500000000000000" charset="-122"/>
                <a:ea typeface="方正公文黑体" panose="02000500000000000000" charset="-122"/>
              </a:rPr>
              <a:t>在此添加标题</a:t>
            </a:r>
            <a:endParaRPr lang="zh-CN" altLang="en-US" sz="6000" spc="100" dirty="0">
              <a:solidFill>
                <a:srgbClr val="C00000"/>
              </a:solidFill>
              <a:latin typeface="方正公文黑体" panose="02000500000000000000" charset="-122"/>
              <a:ea typeface="方正公文黑体" panose="02000500000000000000" charset="-122"/>
            </a:endParaRPr>
          </a:p>
        </p:txBody>
      </p:sp>
    </p:spTree>
  </p:cSld>
  <p:clrMapOvr>
    <a:masterClrMapping/>
  </p:clrMapOvr>
  <p:timing>
    <p:tnLst>
      <p:par>
        <p:cTn id="1" dur="indefinite" restart="never" nodeType="tmRoot"/>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1483551" y="1411967"/>
            <a:ext cx="9242694" cy="1766079"/>
            <a:chOff x="1482916" y="1317352"/>
            <a:chExt cx="9242694" cy="1766079"/>
          </a:xfrm>
        </p:grpSpPr>
        <p:sp>
          <p:nvSpPr>
            <p:cNvPr id="40" name="文本框50"/>
            <p:cNvSpPr txBox="1"/>
            <p:nvPr/>
          </p:nvSpPr>
          <p:spPr>
            <a:xfrm>
              <a:off x="2425271" y="1434701"/>
              <a:ext cx="7341459" cy="1476375"/>
            </a:xfrm>
            <a:prstGeom prst="rect">
              <a:avLst/>
            </a:prstGeom>
            <a:noFill/>
          </p:spPr>
          <p:txBody>
            <a:bodyPr wrap="square" rtlCol="0">
              <a:spAutoFit/>
            </a:bodyPr>
            <a:lstStyle/>
            <a:p>
              <a:pPr algn="ctr">
                <a:lnSpc>
                  <a:spcPct val="150000"/>
                </a:lnSpc>
              </a:pPr>
              <a:r>
                <a:rPr lang="zh-CN" altLang="en-US"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lt"/>
                </a:rPr>
                <a:t>此处添加详细文本描述，建议与标题相关并符合整体语言风格，语言描述尽量简洁生动。如果文字过多，您可右键修改“段落”调节合适的行间距。</a:t>
              </a:r>
              <a:endParaRPr lang="zh-CN" altLang="en-US" sz="2000" b="1" dirty="0">
                <a:solidFill>
                  <a:schemeClr val="bg2">
                    <a:lumMod val="50000"/>
                  </a:schemeClr>
                </a:solidFill>
                <a:latin typeface="微软雅黑" panose="020B0503020204020204" charset="-122"/>
                <a:ea typeface="微软雅黑" panose="020B0503020204020204" charset="-122"/>
                <a:cs typeface="微软雅黑" panose="020B0503020204020204" charset="-122"/>
                <a:sym typeface="+mn-lt"/>
              </a:endParaRPr>
            </a:p>
          </p:txBody>
        </p:sp>
        <p:sp>
          <p:nvSpPr>
            <p:cNvPr id="41" name="文本框45"/>
            <p:cNvSpPr txBox="1"/>
            <p:nvPr/>
          </p:nvSpPr>
          <p:spPr>
            <a:xfrm>
              <a:off x="1482916" y="1317352"/>
              <a:ext cx="954107" cy="1015663"/>
            </a:xfrm>
            <a:prstGeom prst="rect">
              <a:avLst/>
            </a:prstGeom>
            <a:noFill/>
          </p:spPr>
          <p:txBody>
            <a:bodyPr wrap="none" rtlCol="0">
              <a:spAutoFit/>
            </a:bodyPr>
            <a:lstStyle/>
            <a:p>
              <a:r>
                <a:rPr lang="en-US" altLang="ko-KR" sz="6000" b="1" dirty="0">
                  <a:solidFill>
                    <a:srgbClr val="E60000"/>
                  </a:solidFill>
                  <a:latin typeface="字魂创粗黑" panose="00000500000000000000" pitchFamily="2" charset="-122"/>
                  <a:ea typeface="字魂创粗黑" panose="00000500000000000000" pitchFamily="2" charset="-122"/>
                  <a:cs typeface="Arial" panose="020B0604020202020204" pitchFamily="34" charset="0"/>
                </a:rPr>
                <a:t>“</a:t>
              </a:r>
              <a:endParaRPr lang="en-US" altLang="ko-KR" sz="6000" b="1" dirty="0">
                <a:solidFill>
                  <a:srgbClr val="E60000"/>
                </a:solidFill>
                <a:latin typeface="字魂创粗黑" panose="00000500000000000000" pitchFamily="2" charset="-122"/>
                <a:ea typeface="字魂创粗黑" panose="00000500000000000000" pitchFamily="2" charset="-122"/>
                <a:cs typeface="Arial" panose="020B0604020202020204" pitchFamily="34" charset="0"/>
              </a:endParaRPr>
            </a:p>
          </p:txBody>
        </p:sp>
        <p:sp>
          <p:nvSpPr>
            <p:cNvPr id="42" name="文本框34"/>
            <p:cNvSpPr txBox="1"/>
            <p:nvPr/>
          </p:nvSpPr>
          <p:spPr>
            <a:xfrm rot="10800000">
              <a:off x="9771503" y="2067768"/>
              <a:ext cx="954107" cy="1015663"/>
            </a:xfrm>
            <a:prstGeom prst="rect">
              <a:avLst/>
            </a:prstGeom>
            <a:noFill/>
          </p:spPr>
          <p:txBody>
            <a:bodyPr wrap="none" rtlCol="0">
              <a:spAutoFit/>
            </a:bodyPr>
            <a:lstStyle/>
            <a:p>
              <a:r>
                <a:rPr lang="en-US" altLang="ko-KR" sz="6000" b="1" dirty="0">
                  <a:solidFill>
                    <a:srgbClr val="E60000"/>
                  </a:solidFill>
                  <a:latin typeface="字魂创粗黑" panose="00000500000000000000" pitchFamily="2" charset="-122"/>
                  <a:ea typeface="字魂创粗黑" panose="00000500000000000000" pitchFamily="2" charset="-122"/>
                  <a:cs typeface="Arial" panose="020B0604020202020204" pitchFamily="34" charset="0"/>
                </a:rPr>
                <a:t>“</a:t>
              </a:r>
              <a:endParaRPr lang="en-US" altLang="ko-KR" sz="6000" b="1" dirty="0">
                <a:solidFill>
                  <a:srgbClr val="E60000"/>
                </a:solidFill>
                <a:latin typeface="字魂创粗黑" panose="00000500000000000000" pitchFamily="2" charset="-122"/>
                <a:ea typeface="字魂创粗黑" panose="00000500000000000000" pitchFamily="2" charset="-122"/>
                <a:cs typeface="Arial" panose="020B0604020202020204" pitchFamily="34" charset="0"/>
              </a:endParaRPr>
            </a:p>
          </p:txBody>
        </p:sp>
      </p:grpSp>
      <p:sp>
        <p:nvSpPr>
          <p:cNvPr id="45" name="矩形 44"/>
          <p:cNvSpPr/>
          <p:nvPr/>
        </p:nvSpPr>
        <p:spPr>
          <a:xfrm>
            <a:off x="0" y="4007318"/>
            <a:ext cx="12192000" cy="221941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charset="-122"/>
              <a:ea typeface="微软雅黑" panose="020B0503020204020204" charset="-122"/>
            </a:endParaRPr>
          </a:p>
        </p:txBody>
      </p:sp>
      <p:grpSp>
        <p:nvGrpSpPr>
          <p:cNvPr id="64" name="组合 63"/>
          <p:cNvGrpSpPr/>
          <p:nvPr/>
        </p:nvGrpSpPr>
        <p:grpSpPr>
          <a:xfrm>
            <a:off x="819506" y="4356614"/>
            <a:ext cx="2124000" cy="1755740"/>
            <a:chOff x="819506" y="4470914"/>
            <a:chExt cx="2124000" cy="1755740"/>
          </a:xfrm>
        </p:grpSpPr>
        <p:sp>
          <p:nvSpPr>
            <p:cNvPr id="50" name="文本框 49"/>
            <p:cNvSpPr txBox="1"/>
            <p:nvPr/>
          </p:nvSpPr>
          <p:spPr>
            <a:xfrm>
              <a:off x="1240006" y="4470914"/>
              <a:ext cx="1283001" cy="583565"/>
            </a:xfrm>
            <a:prstGeom prst="rect">
              <a:avLst/>
            </a:prstGeom>
            <a:no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panose="00020600040101010101" pitchFamily="18" charset="-122"/>
                </a:rPr>
                <a:t>500</a:t>
              </a:r>
              <a:r>
                <a:rPr lang="en-US" altLang="zh-CN" sz="2400" dirty="0">
                  <a:solidFill>
                    <a:schemeClr val="bg1"/>
                  </a:solidFill>
                  <a:latin typeface="微软雅黑" panose="020B0503020204020204" charset="-122"/>
                  <a:ea typeface="微软雅黑" panose="020B0503020204020204" charset="-122"/>
                  <a:cs typeface="阿里巴巴普惠体" panose="00020600040101010101" pitchFamily="18" charset="-122"/>
                </a:rPr>
                <a:t>+</a:t>
              </a:r>
              <a:endParaRPr lang="en-US" altLang="zh-CN" sz="2400" dirty="0">
                <a:solidFill>
                  <a:schemeClr val="bg1"/>
                </a:solidFill>
                <a:latin typeface="微软雅黑" panose="020B0503020204020204" charset="-122"/>
                <a:ea typeface="微软雅黑" panose="020B0503020204020204" charset="-122"/>
                <a:cs typeface="阿里巴巴普惠体" panose="00020600040101010101" pitchFamily="18" charset="-122"/>
              </a:endParaRPr>
            </a:p>
          </p:txBody>
        </p:sp>
        <p:sp>
          <p:nvSpPr>
            <p:cNvPr id="54" name="文本框 53"/>
            <p:cNvSpPr txBox="1"/>
            <p:nvPr/>
          </p:nvSpPr>
          <p:spPr>
            <a:xfrm>
              <a:off x="819506" y="5027774"/>
              <a:ext cx="2124000" cy="1198880"/>
            </a:xfrm>
            <a:prstGeom prst="rect">
              <a:avLst/>
            </a:prstGeom>
            <a:noFill/>
          </p:spPr>
          <p:txBody>
            <a:bodyPr wrap="square">
              <a:spAutoFit/>
            </a:bodyPr>
            <a:lstStyle/>
            <a:p>
              <a:pPr algn="ctr">
                <a:lnSpc>
                  <a:spcPct val="150000"/>
                </a:lnSpc>
              </a:pPr>
              <a:r>
                <a:rPr lang="zh-CN" altLang="en-US" sz="2400" b="1" dirty="0">
                  <a:solidFill>
                    <a:schemeClr val="bg1"/>
                  </a:solidFill>
                  <a:latin typeface="微软雅黑" panose="020B0503020204020204" charset="-122"/>
                  <a:ea typeface="微软雅黑" panose="020B0503020204020204" charset="-122"/>
                  <a:cs typeface="阿里巴巴普惠体" panose="00020600040101010101" pitchFamily="18" charset="-122"/>
                  <a:sym typeface="+mn-lt"/>
                </a:rPr>
                <a:t>此处添加详细文本描述</a:t>
              </a:r>
              <a:endParaRPr lang="zh-CN" altLang="en-US" sz="2400" b="1" dirty="0">
                <a:solidFill>
                  <a:schemeClr val="bg1"/>
                </a:solidFill>
                <a:latin typeface="微软雅黑" panose="020B0503020204020204" charset="-122"/>
                <a:ea typeface="微软雅黑" panose="020B0503020204020204" charset="-122"/>
                <a:cs typeface="阿里巴巴普惠体" panose="00020600040101010101" pitchFamily="18" charset="-122"/>
                <a:sym typeface="+mn-lt"/>
              </a:endParaRPr>
            </a:p>
          </p:txBody>
        </p:sp>
        <p:cxnSp>
          <p:nvCxnSpPr>
            <p:cNvPr id="59" name="直接连接符 58"/>
            <p:cNvCxnSpPr/>
            <p:nvPr/>
          </p:nvCxnSpPr>
          <p:spPr>
            <a:xfrm>
              <a:off x="1630771" y="4974530"/>
              <a:ext cx="501470" cy="0"/>
            </a:xfrm>
            <a:prstGeom prst="line">
              <a:avLst/>
            </a:prstGeom>
            <a:solidFill>
              <a:srgbClr val="5E95C8"/>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615893" y="4356614"/>
            <a:ext cx="2124000" cy="1755740"/>
            <a:chOff x="3615893" y="4470914"/>
            <a:chExt cx="2124000" cy="1755740"/>
          </a:xfrm>
        </p:grpSpPr>
        <p:sp>
          <p:nvSpPr>
            <p:cNvPr id="51" name="文本框 50"/>
            <p:cNvSpPr txBox="1"/>
            <p:nvPr/>
          </p:nvSpPr>
          <p:spPr>
            <a:xfrm>
              <a:off x="4017587" y="4470914"/>
              <a:ext cx="1283001" cy="583565"/>
            </a:xfrm>
            <a:prstGeom prst="rect">
              <a:avLst/>
            </a:prstGeom>
            <a:no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panose="00020600040101010101" pitchFamily="18" charset="-122"/>
                </a:rPr>
                <a:t>30</a:t>
              </a:r>
              <a:r>
                <a:rPr lang="en-US" altLang="zh-CN" sz="2400" dirty="0">
                  <a:solidFill>
                    <a:schemeClr val="bg1"/>
                  </a:solidFill>
                  <a:latin typeface="微软雅黑" panose="020B0503020204020204" charset="-122"/>
                  <a:ea typeface="微软雅黑" panose="020B0503020204020204" charset="-122"/>
                  <a:cs typeface="阿里巴巴普惠体" panose="00020600040101010101" pitchFamily="18" charset="-122"/>
                </a:rPr>
                <a:t>W</a:t>
              </a:r>
              <a:endParaRPr lang="en-US" altLang="zh-CN" sz="2400" dirty="0">
                <a:solidFill>
                  <a:schemeClr val="bg1"/>
                </a:solidFill>
                <a:latin typeface="微软雅黑" panose="020B0503020204020204" charset="-122"/>
                <a:ea typeface="微软雅黑" panose="020B0503020204020204" charset="-122"/>
                <a:cs typeface="阿里巴巴普惠体" panose="00020600040101010101" pitchFamily="18" charset="-122"/>
              </a:endParaRPr>
            </a:p>
          </p:txBody>
        </p:sp>
        <p:sp>
          <p:nvSpPr>
            <p:cNvPr id="55" name="文本框 54"/>
            <p:cNvSpPr txBox="1"/>
            <p:nvPr/>
          </p:nvSpPr>
          <p:spPr>
            <a:xfrm>
              <a:off x="3615893" y="5027774"/>
              <a:ext cx="2124000" cy="1198880"/>
            </a:xfrm>
            <a:prstGeom prst="rect">
              <a:avLst/>
            </a:prstGeom>
            <a:noFill/>
          </p:spPr>
          <p:txBody>
            <a:bodyPr wrap="square">
              <a:spAutoFit/>
            </a:bodyPr>
            <a:lstStyle/>
            <a:p>
              <a:pPr algn="ctr">
                <a:lnSpc>
                  <a:spcPct val="150000"/>
                </a:lnSpc>
              </a:pPr>
              <a:r>
                <a:rPr lang="zh-CN" altLang="en-US" sz="2400" b="1" dirty="0">
                  <a:solidFill>
                    <a:schemeClr val="bg1"/>
                  </a:solidFill>
                  <a:latin typeface="微软雅黑" panose="020B0503020204020204" charset="-122"/>
                  <a:ea typeface="微软雅黑" panose="020B0503020204020204" charset="-122"/>
                  <a:cs typeface="阿里巴巴普惠体" panose="00020600040101010101" pitchFamily="18" charset="-122"/>
                  <a:sym typeface="+mn-lt"/>
                </a:rPr>
                <a:t>此处添加详细文本描述</a:t>
              </a:r>
              <a:endParaRPr lang="zh-CN" altLang="en-US" sz="2400" b="1" dirty="0">
                <a:solidFill>
                  <a:schemeClr val="bg1"/>
                </a:solidFill>
                <a:latin typeface="微软雅黑" panose="020B0503020204020204" charset="-122"/>
                <a:ea typeface="微软雅黑" panose="020B0503020204020204" charset="-122"/>
                <a:cs typeface="阿里巴巴普惠体" panose="00020600040101010101" pitchFamily="18" charset="-122"/>
                <a:sym typeface="+mn-lt"/>
              </a:endParaRPr>
            </a:p>
          </p:txBody>
        </p:sp>
        <p:cxnSp>
          <p:nvCxnSpPr>
            <p:cNvPr id="60" name="直接连接符 59"/>
            <p:cNvCxnSpPr/>
            <p:nvPr/>
          </p:nvCxnSpPr>
          <p:spPr>
            <a:xfrm>
              <a:off x="4408352" y="4974530"/>
              <a:ext cx="501470" cy="0"/>
            </a:xfrm>
            <a:prstGeom prst="line">
              <a:avLst/>
            </a:prstGeom>
            <a:solidFill>
              <a:srgbClr val="5E95C8"/>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6412280" y="4356614"/>
            <a:ext cx="2124000" cy="1755740"/>
            <a:chOff x="6412280" y="4470914"/>
            <a:chExt cx="2124000" cy="1755740"/>
          </a:xfrm>
        </p:grpSpPr>
        <p:sp>
          <p:nvSpPr>
            <p:cNvPr id="52" name="文本框 51"/>
            <p:cNvSpPr txBox="1"/>
            <p:nvPr/>
          </p:nvSpPr>
          <p:spPr>
            <a:xfrm>
              <a:off x="6843647" y="4470914"/>
              <a:ext cx="1283001" cy="583565"/>
            </a:xfrm>
            <a:prstGeom prst="rect">
              <a:avLst/>
            </a:prstGeom>
            <a:no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panose="00020600040101010101" pitchFamily="18" charset="-122"/>
                </a:rPr>
                <a:t>80</a:t>
              </a:r>
              <a:r>
                <a:rPr lang="en-US" altLang="zh-CN" sz="2400" dirty="0">
                  <a:solidFill>
                    <a:schemeClr val="bg1"/>
                  </a:solidFill>
                  <a:latin typeface="微软雅黑" panose="020B0503020204020204" charset="-122"/>
                  <a:ea typeface="微软雅黑" panose="020B0503020204020204" charset="-122"/>
                  <a:cs typeface="阿里巴巴普惠体" panose="00020600040101010101" pitchFamily="18" charset="-122"/>
                </a:rPr>
                <a:t>%</a:t>
              </a:r>
              <a:endParaRPr lang="en-US" altLang="zh-CN" sz="2400" dirty="0">
                <a:solidFill>
                  <a:schemeClr val="bg1"/>
                </a:solidFill>
                <a:latin typeface="微软雅黑" panose="020B0503020204020204" charset="-122"/>
                <a:ea typeface="微软雅黑" panose="020B0503020204020204" charset="-122"/>
                <a:cs typeface="阿里巴巴普惠体" panose="00020600040101010101" pitchFamily="18" charset="-122"/>
              </a:endParaRPr>
            </a:p>
          </p:txBody>
        </p:sp>
        <p:sp>
          <p:nvSpPr>
            <p:cNvPr id="56" name="文本框 55"/>
            <p:cNvSpPr txBox="1"/>
            <p:nvPr/>
          </p:nvSpPr>
          <p:spPr>
            <a:xfrm>
              <a:off x="6412280" y="5027774"/>
              <a:ext cx="2124000" cy="1198880"/>
            </a:xfrm>
            <a:prstGeom prst="rect">
              <a:avLst/>
            </a:prstGeom>
            <a:noFill/>
          </p:spPr>
          <p:txBody>
            <a:bodyPr wrap="square">
              <a:spAutoFit/>
            </a:bodyPr>
            <a:lstStyle/>
            <a:p>
              <a:pPr algn="ctr">
                <a:lnSpc>
                  <a:spcPct val="150000"/>
                </a:lnSpc>
              </a:pPr>
              <a:r>
                <a:rPr lang="zh-CN" altLang="en-US" sz="2400" b="1" dirty="0">
                  <a:solidFill>
                    <a:schemeClr val="bg1"/>
                  </a:solidFill>
                  <a:latin typeface="微软雅黑" panose="020B0503020204020204" charset="-122"/>
                  <a:ea typeface="微软雅黑" panose="020B0503020204020204" charset="-122"/>
                  <a:cs typeface="阿里巴巴普惠体" panose="00020600040101010101" pitchFamily="18" charset="-122"/>
                  <a:sym typeface="+mn-lt"/>
                </a:rPr>
                <a:t>此处添加详细文本描述</a:t>
              </a:r>
              <a:endParaRPr lang="zh-CN" altLang="en-US" sz="2400" b="1" dirty="0">
                <a:solidFill>
                  <a:schemeClr val="bg1"/>
                </a:solidFill>
                <a:latin typeface="微软雅黑" panose="020B0503020204020204" charset="-122"/>
                <a:ea typeface="微软雅黑" panose="020B0503020204020204" charset="-122"/>
                <a:cs typeface="阿里巴巴普惠体" panose="00020600040101010101" pitchFamily="18" charset="-122"/>
                <a:sym typeface="+mn-lt"/>
              </a:endParaRPr>
            </a:p>
          </p:txBody>
        </p:sp>
        <p:cxnSp>
          <p:nvCxnSpPr>
            <p:cNvPr id="61" name="直接连接符 60"/>
            <p:cNvCxnSpPr/>
            <p:nvPr/>
          </p:nvCxnSpPr>
          <p:spPr>
            <a:xfrm>
              <a:off x="7234412" y="4974530"/>
              <a:ext cx="501470" cy="0"/>
            </a:xfrm>
            <a:prstGeom prst="line">
              <a:avLst/>
            </a:prstGeom>
            <a:solidFill>
              <a:srgbClr val="5E95C8"/>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9208666" y="4356614"/>
            <a:ext cx="2124000" cy="1755740"/>
            <a:chOff x="9208666" y="4470914"/>
            <a:chExt cx="2124000" cy="1755740"/>
          </a:xfrm>
        </p:grpSpPr>
        <p:sp>
          <p:nvSpPr>
            <p:cNvPr id="53" name="文本框 52"/>
            <p:cNvSpPr txBox="1"/>
            <p:nvPr/>
          </p:nvSpPr>
          <p:spPr>
            <a:xfrm>
              <a:off x="9490606" y="4470914"/>
              <a:ext cx="1536700" cy="583565"/>
            </a:xfrm>
            <a:prstGeom prst="rect">
              <a:avLst/>
            </a:prstGeom>
            <a:noFill/>
          </p:spPr>
          <p:txBody>
            <a:bodyPr wrap="square" rtlCol="0">
              <a:spAutoFit/>
            </a:bodyPr>
            <a:lstStyle/>
            <a:p>
              <a:pPr algn="ctr"/>
              <a:r>
                <a:rPr lang="en-US" altLang="zh-CN"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阿里巴巴普惠体" panose="00020600040101010101" pitchFamily="18" charset="-122"/>
                </a:rPr>
                <a:t>6000</a:t>
              </a:r>
              <a:r>
                <a:rPr lang="en-US" altLang="zh-CN" sz="2400" dirty="0">
                  <a:solidFill>
                    <a:schemeClr val="bg1"/>
                  </a:solidFill>
                  <a:latin typeface="微软雅黑" panose="020B0503020204020204" charset="-122"/>
                  <a:ea typeface="微软雅黑" panose="020B0503020204020204" charset="-122"/>
                  <a:cs typeface="阿里巴巴普惠体" panose="00020600040101010101" pitchFamily="18" charset="-122"/>
                </a:rPr>
                <a:t>K</a:t>
              </a:r>
              <a:endParaRPr lang="en-US" altLang="zh-CN" sz="2400" dirty="0">
                <a:solidFill>
                  <a:schemeClr val="bg1"/>
                </a:solidFill>
                <a:latin typeface="微软雅黑" panose="020B0503020204020204" charset="-122"/>
                <a:ea typeface="微软雅黑" panose="020B0503020204020204" charset="-122"/>
                <a:cs typeface="阿里巴巴普惠体" panose="00020600040101010101" pitchFamily="18" charset="-122"/>
              </a:endParaRPr>
            </a:p>
          </p:txBody>
        </p:sp>
        <p:sp>
          <p:nvSpPr>
            <p:cNvPr id="57" name="文本框 56"/>
            <p:cNvSpPr txBox="1"/>
            <p:nvPr/>
          </p:nvSpPr>
          <p:spPr>
            <a:xfrm>
              <a:off x="9208666" y="5027774"/>
              <a:ext cx="2124000" cy="1198880"/>
            </a:xfrm>
            <a:prstGeom prst="rect">
              <a:avLst/>
            </a:prstGeom>
            <a:noFill/>
          </p:spPr>
          <p:txBody>
            <a:bodyPr wrap="square">
              <a:spAutoFit/>
            </a:bodyPr>
            <a:lstStyle/>
            <a:p>
              <a:pPr algn="ctr">
                <a:lnSpc>
                  <a:spcPct val="150000"/>
                </a:lnSpc>
              </a:pPr>
              <a:r>
                <a:rPr lang="zh-CN" altLang="en-US" sz="2400" b="1" dirty="0">
                  <a:solidFill>
                    <a:schemeClr val="bg1"/>
                  </a:solidFill>
                  <a:latin typeface="微软雅黑" panose="020B0503020204020204" charset="-122"/>
                  <a:ea typeface="微软雅黑" panose="020B0503020204020204" charset="-122"/>
                  <a:cs typeface="阿里巴巴普惠体" panose="00020600040101010101" pitchFamily="18" charset="-122"/>
                  <a:sym typeface="+mn-lt"/>
                </a:rPr>
                <a:t>此处添加详细文本描述</a:t>
              </a:r>
              <a:endParaRPr lang="zh-CN" altLang="en-US" sz="2400" b="1" dirty="0">
                <a:solidFill>
                  <a:schemeClr val="bg1"/>
                </a:solidFill>
                <a:latin typeface="微软雅黑" panose="020B0503020204020204" charset="-122"/>
                <a:ea typeface="微软雅黑" panose="020B0503020204020204" charset="-122"/>
                <a:cs typeface="阿里巴巴普惠体" panose="00020600040101010101" pitchFamily="18" charset="-122"/>
                <a:sym typeface="+mn-lt"/>
              </a:endParaRPr>
            </a:p>
          </p:txBody>
        </p:sp>
        <p:cxnSp>
          <p:nvCxnSpPr>
            <p:cNvPr id="62" name="直接连接符 61"/>
            <p:cNvCxnSpPr/>
            <p:nvPr/>
          </p:nvCxnSpPr>
          <p:spPr>
            <a:xfrm>
              <a:off x="10019931" y="4974530"/>
              <a:ext cx="501470" cy="0"/>
            </a:xfrm>
            <a:prstGeom prst="line">
              <a:avLst/>
            </a:prstGeom>
            <a:solidFill>
              <a:srgbClr val="5E95C8"/>
            </a:solidFill>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 name="图片 6" descr="20200923-WIDS简体版-02"/>
          <p:cNvPicPr>
            <a:picLocks noChangeAspect="1"/>
          </p:cNvPicPr>
          <p:nvPr>
            <p:custDataLst>
              <p:tags r:id="rId1"/>
            </p:custDataLst>
          </p:nvPr>
        </p:nvPicPr>
        <p:blipFill>
          <a:blip r:embed="rId2"/>
          <a:stretch>
            <a:fillRect/>
          </a:stretch>
        </p:blipFill>
        <p:spPr>
          <a:xfrm>
            <a:off x="9709785" y="208280"/>
            <a:ext cx="2216150" cy="384810"/>
          </a:xfrm>
          <a:prstGeom prst="rect">
            <a:avLst/>
          </a:prstGeom>
        </p:spPr>
      </p:pic>
      <p:sp>
        <p:nvSpPr>
          <p:cNvPr id="2" name="文本框 1"/>
          <p:cNvSpPr txBox="1"/>
          <p:nvPr>
            <p:custDataLst>
              <p:tags r:id="rId3"/>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文字一</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3" name="文本框 2"/>
          <p:cNvSpPr txBox="1"/>
          <p:nvPr>
            <p:custDataLst>
              <p:tags r:id="rId4"/>
            </p:custDataLst>
          </p:nvPr>
        </p:nvSpPr>
        <p:spPr>
          <a:xfrm>
            <a:off x="544830" y="271780"/>
            <a:ext cx="1148715" cy="521970"/>
          </a:xfrm>
          <a:prstGeom prst="rect">
            <a:avLst/>
          </a:prstGeom>
          <a:noFill/>
        </p:spPr>
        <p:txBody>
          <a:bodyPr wrap="square" rtlCol="0">
            <a:spAutoFit/>
          </a:bodyPr>
          <a:lstStyle/>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2023</a:t>
            </a:r>
            <a:endPar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sym typeface="+mn-ea"/>
            </a:endParaRPr>
          </a:p>
        </p:txBody>
      </p:sp>
      <p:sp>
        <p:nvSpPr>
          <p:cNvPr id="8" name="文本框 7"/>
          <p:cNvSpPr txBox="1"/>
          <p:nvPr>
            <p:custDataLst>
              <p:tags r:id="rId5"/>
            </p:custDataLst>
          </p:nvPr>
        </p:nvSpPr>
        <p:spPr>
          <a:xfrm>
            <a:off x="1549400" y="245745"/>
            <a:ext cx="2941320" cy="521970"/>
          </a:xfrm>
          <a:prstGeom prst="rect">
            <a:avLst/>
          </a:prstGeom>
          <a:noFill/>
        </p:spPr>
        <p:txBody>
          <a:bodyPr wrap="square" rtlCol="0" anchor="t">
            <a:spAutoFit/>
          </a:bodyPr>
          <a:lstStyle/>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 </a:t>
            </a:r>
            <a:r>
              <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标题介绍</a:t>
            </a:r>
            <a:endPar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9" name="矩形 8"/>
          <p:cNvSpPr/>
          <p:nvPr>
            <p:custDataLst>
              <p:tags r:id="rId6"/>
            </p:custDataLst>
          </p:nvPr>
        </p:nvSpPr>
        <p:spPr>
          <a:xfrm>
            <a:off x="428625" y="283845"/>
            <a:ext cx="123825" cy="506730"/>
          </a:xfrm>
          <a:prstGeom prst="rect">
            <a:avLst/>
          </a:prstGeom>
          <a:solidFill>
            <a:srgbClr val="C0000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45" grpId="0" bldLvl="0" animBg="1"/>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4"/>
          <p:cNvSpPr txBox="1"/>
          <p:nvPr/>
        </p:nvSpPr>
        <p:spPr>
          <a:xfrm>
            <a:off x="808990" y="2778760"/>
            <a:ext cx="3253740" cy="534035"/>
          </a:xfrm>
          <a:prstGeom prst="rect">
            <a:avLst/>
          </a:prstGeom>
          <a:solidFill>
            <a:schemeClr val="bg1"/>
          </a:solidFill>
          <a:ln w="12700">
            <a:solidFill>
              <a:schemeClr val="bg1">
                <a:lumMod val="75000"/>
              </a:schemeClr>
            </a:solidFill>
          </a:ln>
        </p:spPr>
        <p:txBody>
          <a:bodyPr vert="horz" lIns="91440" tIns="91440" rIns="91440" bIns="9144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rgbClr val="F374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800" b="1" dirty="0">
                <a:solidFill>
                  <a:schemeClr val="bg2">
                    <a:lumMod val="50000"/>
                  </a:schemeClr>
                </a:solidFill>
                <a:latin typeface="微软雅黑" panose="020B0503020204020204" charset="-122"/>
                <a:ea typeface="微软雅黑" panose="020B0503020204020204" charset="-122"/>
                <a:cs typeface="+mn-ea"/>
                <a:sym typeface="+mn-lt"/>
              </a:rPr>
              <a:t>在此添加标题</a:t>
            </a:r>
            <a:endParaRPr lang="zh-CN" altLang="en-US" sz="2800" b="1"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9" name="矩形3"/>
          <p:cNvSpPr txBox="1"/>
          <p:nvPr/>
        </p:nvSpPr>
        <p:spPr>
          <a:xfrm>
            <a:off x="812165" y="3923665"/>
            <a:ext cx="3253740" cy="535940"/>
          </a:xfrm>
          <a:prstGeom prst="rect">
            <a:avLst/>
          </a:prstGeom>
          <a:solidFill>
            <a:srgbClr val="C00000"/>
          </a:solidFill>
        </p:spPr>
        <p:txBody>
          <a:bodyPr vert="horz" lIns="91440" tIns="91440" rIns="91440" bIns="9144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800" b="1" dirty="0">
                <a:latin typeface="微软雅黑" panose="020B0503020204020204" charset="-122"/>
                <a:ea typeface="微软雅黑" panose="020B0503020204020204" charset="-122"/>
                <a:cs typeface="+mn-ea"/>
                <a:sym typeface="+mn-lt"/>
              </a:rPr>
              <a:t>在此添加标题</a:t>
            </a:r>
            <a:endParaRPr lang="zh-CN" altLang="en-US" sz="2800" b="1" dirty="0">
              <a:latin typeface="微软雅黑" panose="020B0503020204020204" charset="-122"/>
              <a:ea typeface="微软雅黑" panose="020B0503020204020204" charset="-122"/>
              <a:cs typeface="+mn-ea"/>
              <a:sym typeface="+mn-lt"/>
            </a:endParaRPr>
          </a:p>
        </p:txBody>
      </p:sp>
      <p:sp>
        <p:nvSpPr>
          <p:cNvPr id="11" name="矩形2"/>
          <p:cNvSpPr txBox="1"/>
          <p:nvPr/>
        </p:nvSpPr>
        <p:spPr>
          <a:xfrm>
            <a:off x="835660" y="5084445"/>
            <a:ext cx="3253740" cy="519430"/>
          </a:xfrm>
          <a:prstGeom prst="rect">
            <a:avLst/>
          </a:prstGeom>
          <a:solidFill>
            <a:schemeClr val="bg1"/>
          </a:solidFill>
          <a:ln w="12700">
            <a:solidFill>
              <a:schemeClr val="bg1">
                <a:lumMod val="75000"/>
              </a:schemeClr>
            </a:solidFill>
          </a:ln>
        </p:spPr>
        <p:txBody>
          <a:bodyPr vert="horz" lIns="91440" tIns="91440" rIns="91440" bIns="9144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rgbClr val="F3745F"/>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800" b="1" dirty="0">
                <a:solidFill>
                  <a:schemeClr val="bg2">
                    <a:lumMod val="50000"/>
                  </a:schemeClr>
                </a:solidFill>
                <a:latin typeface="微软雅黑" panose="020B0503020204020204" charset="-122"/>
                <a:ea typeface="微软雅黑" panose="020B0503020204020204" charset="-122"/>
                <a:cs typeface="+mn-ea"/>
                <a:sym typeface="+mn-lt"/>
              </a:rPr>
              <a:t>在此添加标题</a:t>
            </a:r>
            <a:endParaRPr lang="zh-CN" altLang="en-US" sz="2800" b="1"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13" name="矩形1"/>
          <p:cNvSpPr txBox="1"/>
          <p:nvPr/>
        </p:nvSpPr>
        <p:spPr>
          <a:xfrm>
            <a:off x="812165" y="1640840"/>
            <a:ext cx="3253740" cy="526415"/>
          </a:xfrm>
          <a:prstGeom prst="rect">
            <a:avLst/>
          </a:prstGeom>
          <a:solidFill>
            <a:srgbClr val="C00000"/>
          </a:solidFill>
        </p:spPr>
        <p:txBody>
          <a:bodyPr vert="horz" lIns="91440" tIns="91440" rIns="91440" bIns="9144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bg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800" b="1" dirty="0">
                <a:latin typeface="微软雅黑" panose="020B0503020204020204" charset="-122"/>
                <a:ea typeface="微软雅黑" panose="020B0503020204020204" charset="-122"/>
                <a:cs typeface="+mn-ea"/>
                <a:sym typeface="+mn-lt"/>
              </a:rPr>
              <a:t>在此添加标题</a:t>
            </a:r>
            <a:endParaRPr lang="zh-CN" altLang="en-US" sz="2800" b="1" dirty="0">
              <a:latin typeface="微软雅黑" panose="020B0503020204020204" charset="-122"/>
              <a:ea typeface="微软雅黑" panose="020B0503020204020204" charset="-122"/>
              <a:cs typeface="+mn-ea"/>
              <a:sym typeface="+mn-lt"/>
            </a:endParaRPr>
          </a:p>
        </p:txBody>
      </p:sp>
      <p:sp>
        <p:nvSpPr>
          <p:cNvPr id="14" name="矩形 13"/>
          <p:cNvSpPr/>
          <p:nvPr/>
        </p:nvSpPr>
        <p:spPr>
          <a:xfrm>
            <a:off x="5039995" y="1430020"/>
            <a:ext cx="6635750" cy="1014730"/>
          </a:xfrm>
          <a:prstGeom prst="rect">
            <a:avLst/>
          </a:prstGeom>
        </p:spPr>
        <p:txBody>
          <a:bodyPr wrap="square">
            <a:spAutoFit/>
          </a:bodyPr>
          <a:lstStyle/>
          <a:p>
            <a:pPr>
              <a:lnSpc>
                <a:spcPct val="150000"/>
              </a:lnSpc>
            </a:pPr>
            <a:r>
              <a:rPr lang="zh-CN" altLang="en-US" sz="2000" dirty="0">
                <a:solidFill>
                  <a:schemeClr val="bg2">
                    <a:lumMod val="50000"/>
                  </a:scheme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zh-CN" altLang="en-US" sz="2000"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15" name="矩形 14"/>
          <p:cNvSpPr/>
          <p:nvPr/>
        </p:nvSpPr>
        <p:spPr>
          <a:xfrm>
            <a:off x="5079365" y="2595880"/>
            <a:ext cx="6647180" cy="1014730"/>
          </a:xfrm>
          <a:prstGeom prst="rect">
            <a:avLst/>
          </a:prstGeom>
        </p:spPr>
        <p:txBody>
          <a:bodyPr wrap="square">
            <a:spAutoFit/>
          </a:bodyPr>
          <a:lstStyle/>
          <a:p>
            <a:pPr>
              <a:lnSpc>
                <a:spcPct val="150000"/>
              </a:lnSpc>
            </a:pPr>
            <a:r>
              <a:rPr lang="zh-CN" altLang="en-US" sz="2000" dirty="0">
                <a:solidFill>
                  <a:schemeClr val="bg2">
                    <a:lumMod val="50000"/>
                  </a:scheme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zh-CN" altLang="en-US" sz="2000"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16" name="矩形 15"/>
          <p:cNvSpPr/>
          <p:nvPr/>
        </p:nvSpPr>
        <p:spPr>
          <a:xfrm>
            <a:off x="5131435" y="3794760"/>
            <a:ext cx="6750050" cy="1014730"/>
          </a:xfrm>
          <a:prstGeom prst="rect">
            <a:avLst/>
          </a:prstGeom>
        </p:spPr>
        <p:txBody>
          <a:bodyPr wrap="square">
            <a:spAutoFit/>
          </a:bodyPr>
          <a:lstStyle/>
          <a:p>
            <a:pPr>
              <a:lnSpc>
                <a:spcPct val="150000"/>
              </a:lnSpc>
            </a:pPr>
            <a:r>
              <a:rPr lang="zh-CN" altLang="en-US" sz="2000" dirty="0">
                <a:solidFill>
                  <a:schemeClr val="bg2">
                    <a:lumMod val="50000"/>
                  </a:scheme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zh-CN" altLang="en-US" sz="2000" dirty="0">
              <a:solidFill>
                <a:schemeClr val="bg2">
                  <a:lumMod val="50000"/>
                </a:schemeClr>
              </a:solidFill>
              <a:latin typeface="微软雅黑" panose="020B0503020204020204" charset="-122"/>
              <a:ea typeface="微软雅黑" panose="020B0503020204020204" charset="-122"/>
              <a:cs typeface="+mn-ea"/>
              <a:sym typeface="+mn-lt"/>
            </a:endParaRPr>
          </a:p>
        </p:txBody>
      </p:sp>
      <p:cxnSp>
        <p:nvCxnSpPr>
          <p:cNvPr id="22" name="直接连接符 21"/>
          <p:cNvCxnSpPr/>
          <p:nvPr/>
        </p:nvCxnSpPr>
        <p:spPr>
          <a:xfrm>
            <a:off x="4089322" y="1904509"/>
            <a:ext cx="926448" cy="0"/>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065827" y="3041385"/>
            <a:ext cx="926448" cy="0"/>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113725" y="4178680"/>
            <a:ext cx="926448" cy="0"/>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152822" y="5261434"/>
            <a:ext cx="926448" cy="0"/>
          </a:xfrm>
          <a:prstGeom prst="line">
            <a:avLst/>
          </a:prstGeom>
          <a:ln w="12700">
            <a:solidFill>
              <a:schemeClr val="bg1">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pic>
        <p:nvPicPr>
          <p:cNvPr id="10" name="图片 9" descr="20200923-WIDS简体版-02"/>
          <p:cNvPicPr>
            <a:picLocks noChangeAspect="1"/>
          </p:cNvPicPr>
          <p:nvPr>
            <p:custDataLst>
              <p:tags r:id="rId1"/>
            </p:custDataLst>
          </p:nvPr>
        </p:nvPicPr>
        <p:blipFill>
          <a:blip r:embed="rId2"/>
          <a:stretch>
            <a:fillRect/>
          </a:stretch>
        </p:blipFill>
        <p:spPr>
          <a:xfrm>
            <a:off x="9709785" y="208280"/>
            <a:ext cx="2216150" cy="384810"/>
          </a:xfrm>
          <a:prstGeom prst="rect">
            <a:avLst/>
          </a:prstGeom>
        </p:spPr>
      </p:pic>
      <p:sp>
        <p:nvSpPr>
          <p:cNvPr id="4" name="矩形 3"/>
          <p:cNvSpPr/>
          <p:nvPr>
            <p:custDataLst>
              <p:tags r:id="rId3"/>
            </p:custDataLst>
          </p:nvPr>
        </p:nvSpPr>
        <p:spPr>
          <a:xfrm>
            <a:off x="5108575" y="4993640"/>
            <a:ext cx="6750685" cy="1014730"/>
          </a:xfrm>
          <a:prstGeom prst="rect">
            <a:avLst/>
          </a:prstGeom>
        </p:spPr>
        <p:txBody>
          <a:bodyPr wrap="square">
            <a:spAutoFit/>
          </a:bodyPr>
          <a:lstStyle/>
          <a:p>
            <a:pPr>
              <a:lnSpc>
                <a:spcPct val="150000"/>
              </a:lnSpc>
            </a:pPr>
            <a:r>
              <a:rPr lang="zh-CN" altLang="en-US" sz="2000" dirty="0">
                <a:solidFill>
                  <a:schemeClr val="bg2">
                    <a:lumMod val="50000"/>
                  </a:scheme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zh-CN" altLang="en-US" sz="2000"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5" name="文本框 4"/>
          <p:cNvSpPr txBox="1"/>
          <p:nvPr>
            <p:custDataLst>
              <p:tags r:id="rId4"/>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文字二</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2" name="文本框 1"/>
          <p:cNvSpPr txBox="1"/>
          <p:nvPr>
            <p:custDataLst>
              <p:tags r:id="rId5"/>
            </p:custDataLst>
          </p:nvPr>
        </p:nvSpPr>
        <p:spPr>
          <a:xfrm>
            <a:off x="544830" y="271780"/>
            <a:ext cx="1148715" cy="521970"/>
          </a:xfrm>
          <a:prstGeom prst="rect">
            <a:avLst/>
          </a:prstGeom>
          <a:noFill/>
        </p:spPr>
        <p:txBody>
          <a:bodyPr wrap="square" rtlCol="0">
            <a:spAutoFit/>
          </a:bodyPr>
          <a:lstStyle/>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2023</a:t>
            </a:r>
            <a:endPar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sym typeface="+mn-ea"/>
            </a:endParaRPr>
          </a:p>
        </p:txBody>
      </p:sp>
      <p:sp>
        <p:nvSpPr>
          <p:cNvPr id="3" name="文本框 2"/>
          <p:cNvSpPr txBox="1"/>
          <p:nvPr>
            <p:custDataLst>
              <p:tags r:id="rId6"/>
            </p:custDataLst>
          </p:nvPr>
        </p:nvSpPr>
        <p:spPr>
          <a:xfrm>
            <a:off x="1549400" y="245745"/>
            <a:ext cx="2941320" cy="521970"/>
          </a:xfrm>
          <a:prstGeom prst="rect">
            <a:avLst/>
          </a:prstGeom>
          <a:noFill/>
        </p:spPr>
        <p:txBody>
          <a:bodyPr wrap="square" rtlCol="0" anchor="t">
            <a:spAutoFit/>
          </a:bodyPr>
          <a:lstStyle/>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 </a:t>
            </a:r>
            <a:r>
              <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标题介绍</a:t>
            </a:r>
            <a:endPar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8" name="矩形 7"/>
          <p:cNvSpPr/>
          <p:nvPr>
            <p:custDataLst>
              <p:tags r:id="rId7"/>
            </p:custDataLst>
          </p:nvPr>
        </p:nvSpPr>
        <p:spPr>
          <a:xfrm>
            <a:off x="428625" y="283845"/>
            <a:ext cx="123825" cy="506730"/>
          </a:xfrm>
          <a:prstGeom prst="rect">
            <a:avLst/>
          </a:prstGeom>
          <a:solidFill>
            <a:srgbClr val="C0000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7" grpId="0" bldLvl="0" animBg="1"/>
      <p:bldP spid="9" grpId="0" bldLvl="0" animBg="1"/>
      <p:bldP spid="11" grpId="0" bldLvl="0" animBg="1"/>
      <p:bldP spid="13" grpId="0" bldLvl="0" animBg="1"/>
      <p:bldP spid="14" grpId="0"/>
      <p:bldP spid="15" grpId="0"/>
      <p:bldP spid="16" grpId="0"/>
      <p:bldP spid="4" grpId="0"/>
      <p:bldP spid="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98195" y="2214245"/>
            <a:ext cx="2166620" cy="546735"/>
          </a:xfrm>
          <a:prstGeom prst="rect">
            <a:avLst/>
          </a:prstGeom>
          <a:solidFill>
            <a:srgbClr val="C00000">
              <a:alpha val="80000"/>
            </a:srgbClr>
          </a:solidFill>
          <a:ln w="12700">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a:r>
              <a:rPr lang="zh-CN" altLang="en-US" sz="2400" b="1" dirty="0">
                <a:latin typeface="微软雅黑" panose="020B0503020204020204" charset="-122"/>
                <a:ea typeface="微软雅黑" panose="020B0503020204020204" charset="-122"/>
              </a:rPr>
              <a:t>添加标题</a:t>
            </a:r>
            <a:endParaRPr lang="zh-CN" altLang="en-US" sz="2400" b="1" dirty="0">
              <a:latin typeface="微软雅黑" panose="020B0503020204020204" charset="-122"/>
              <a:ea typeface="微软雅黑" panose="020B0503020204020204" charset="-122"/>
            </a:endParaRPr>
          </a:p>
        </p:txBody>
      </p:sp>
      <p:sp>
        <p:nvSpPr>
          <p:cNvPr id="6" name="矩形 5"/>
          <p:cNvSpPr/>
          <p:nvPr/>
        </p:nvSpPr>
        <p:spPr>
          <a:xfrm>
            <a:off x="2952115" y="2214245"/>
            <a:ext cx="2166620" cy="546735"/>
          </a:xfrm>
          <a:prstGeom prst="rect">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a:r>
              <a:rPr lang="zh-CN" altLang="en-US" sz="2400" b="1" dirty="0">
                <a:solidFill>
                  <a:schemeClr val="bg2">
                    <a:lumMod val="50000"/>
                  </a:schemeClr>
                </a:solidFill>
                <a:latin typeface="微软雅黑" panose="020B0503020204020204" charset="-122"/>
                <a:ea typeface="微软雅黑" panose="020B0503020204020204" charset="-122"/>
              </a:rPr>
              <a:t>添加标题</a:t>
            </a:r>
            <a:endParaRPr lang="zh-CN" altLang="en-US" sz="2400" b="1" dirty="0">
              <a:solidFill>
                <a:schemeClr val="bg2">
                  <a:lumMod val="50000"/>
                </a:schemeClr>
              </a:solidFill>
              <a:latin typeface="微软雅黑" panose="020B0503020204020204" charset="-122"/>
              <a:ea typeface="微软雅黑" panose="020B0503020204020204" charset="-122"/>
            </a:endParaRPr>
          </a:p>
        </p:txBody>
      </p:sp>
      <p:sp>
        <p:nvSpPr>
          <p:cNvPr id="7" name="矩形 6"/>
          <p:cNvSpPr/>
          <p:nvPr/>
        </p:nvSpPr>
        <p:spPr>
          <a:xfrm>
            <a:off x="5090795" y="2214245"/>
            <a:ext cx="2166620" cy="546735"/>
          </a:xfrm>
          <a:prstGeom prst="rect">
            <a:avLst/>
          </a:prstGeom>
          <a:solidFill>
            <a:srgbClr val="C00000">
              <a:alpha val="80000"/>
            </a:srgbClr>
          </a:solidFill>
          <a:ln w="12700">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a:r>
              <a:rPr lang="zh-CN" altLang="en-US" sz="2400" b="1" dirty="0">
                <a:latin typeface="微软雅黑" panose="020B0503020204020204" charset="-122"/>
                <a:ea typeface="微软雅黑" panose="020B0503020204020204" charset="-122"/>
              </a:rPr>
              <a:t>添加标题</a:t>
            </a:r>
            <a:endParaRPr lang="zh-CN" altLang="en-US" sz="2400" b="1" dirty="0">
              <a:latin typeface="微软雅黑" panose="020B0503020204020204" charset="-122"/>
              <a:ea typeface="微软雅黑" panose="020B0503020204020204" charset="-122"/>
            </a:endParaRPr>
          </a:p>
        </p:txBody>
      </p:sp>
      <p:sp>
        <p:nvSpPr>
          <p:cNvPr id="8" name="矩形 7"/>
          <p:cNvSpPr/>
          <p:nvPr/>
        </p:nvSpPr>
        <p:spPr>
          <a:xfrm>
            <a:off x="7214235" y="2214245"/>
            <a:ext cx="2166620" cy="546735"/>
          </a:xfrm>
          <a:prstGeom prst="rect">
            <a:avLst/>
          </a:prstGeom>
          <a:solidFill>
            <a:schemeClr val="bg1"/>
          </a:solidFill>
          <a:ln w="127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a:r>
              <a:rPr lang="zh-CN" altLang="en-US" sz="2400" b="1" dirty="0">
                <a:solidFill>
                  <a:schemeClr val="bg1">
                    <a:lumMod val="65000"/>
                  </a:schemeClr>
                </a:solidFill>
                <a:latin typeface="微软雅黑" panose="020B0503020204020204" charset="-122"/>
                <a:ea typeface="微软雅黑" panose="020B0503020204020204" charset="-122"/>
              </a:rPr>
              <a:t>添加标题</a:t>
            </a:r>
            <a:endParaRPr lang="zh-CN" altLang="en-US" sz="2400" b="1" dirty="0">
              <a:solidFill>
                <a:schemeClr val="bg1">
                  <a:lumMod val="65000"/>
                </a:schemeClr>
              </a:solidFill>
              <a:latin typeface="微软雅黑" panose="020B0503020204020204" charset="-122"/>
              <a:ea typeface="微软雅黑" panose="020B0503020204020204" charset="-122"/>
            </a:endParaRPr>
          </a:p>
        </p:txBody>
      </p:sp>
      <p:sp>
        <p:nvSpPr>
          <p:cNvPr id="9" name="箭头: 五边形 40"/>
          <p:cNvSpPr/>
          <p:nvPr/>
        </p:nvSpPr>
        <p:spPr>
          <a:xfrm>
            <a:off x="9367520" y="2214245"/>
            <a:ext cx="2166620" cy="546735"/>
          </a:xfrm>
          <a:prstGeom prst="homePlate">
            <a:avLst/>
          </a:prstGeom>
          <a:solidFill>
            <a:srgbClr val="C00000">
              <a:alpha val="80000"/>
            </a:srgbClr>
          </a:solidFill>
          <a:ln w="12700">
            <a:noFill/>
          </a:ln>
          <a:effectLst/>
        </p:spPr>
        <p:style>
          <a:lnRef idx="1">
            <a:schemeClr val="accent1"/>
          </a:lnRef>
          <a:fillRef idx="3">
            <a:schemeClr val="accent1"/>
          </a:fillRef>
          <a:effectRef idx="2">
            <a:schemeClr val="accent1"/>
          </a:effectRef>
          <a:fontRef idx="minor">
            <a:schemeClr val="lt1"/>
          </a:fontRef>
        </p:style>
        <p:txBody>
          <a:bodyPr lIns="91433" tIns="45716" rIns="91433" bIns="45716" anchor="ctr"/>
          <a:lstStyle/>
          <a:p>
            <a:pPr algn="ctr"/>
            <a:r>
              <a:rPr lang="zh-CN" altLang="en-US" sz="2400" b="1" dirty="0">
                <a:latin typeface="微软雅黑" panose="020B0503020204020204" charset="-122"/>
                <a:ea typeface="微软雅黑" panose="020B0503020204020204" charset="-122"/>
              </a:rPr>
              <a:t>添加标题</a:t>
            </a:r>
            <a:endParaRPr lang="zh-CN" altLang="en-US" sz="2400" b="1" dirty="0">
              <a:latin typeface="微软雅黑" panose="020B0503020204020204" charset="-122"/>
              <a:ea typeface="微软雅黑" panose="020B0503020204020204" charset="-122"/>
            </a:endParaRPr>
          </a:p>
        </p:txBody>
      </p:sp>
      <p:sp>
        <p:nvSpPr>
          <p:cNvPr id="29" name="文本框27"/>
          <p:cNvSpPr txBox="1">
            <a:spLocks noChangeArrowheads="1"/>
          </p:cNvSpPr>
          <p:nvPr/>
        </p:nvSpPr>
        <p:spPr bwMode="auto">
          <a:xfrm>
            <a:off x="866775" y="3554730"/>
            <a:ext cx="204914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50000"/>
              </a:lnSpc>
            </a:pPr>
            <a:r>
              <a:rPr lang="zh-CN" altLang="en-US" sz="2000" b="1" dirty="0">
                <a:solidFill>
                  <a:schemeClr val="bg2">
                    <a:lumMod val="50000"/>
                  </a:schemeClr>
                </a:solidFill>
                <a:latin typeface="微软雅黑" panose="020B0503020204020204" charset="-122"/>
                <a:cs typeface="+mn-ea"/>
                <a:sym typeface="+mn-lt"/>
              </a:rPr>
              <a:t>此处添加详细</a:t>
            </a:r>
            <a:endParaRPr lang="zh-CN" altLang="en-US" sz="2000" b="1" dirty="0">
              <a:solidFill>
                <a:schemeClr val="bg2">
                  <a:lumMod val="50000"/>
                </a:schemeClr>
              </a:solidFill>
              <a:latin typeface="微软雅黑" panose="020B0503020204020204" charset="-122"/>
              <a:cs typeface="+mn-ea"/>
              <a:sym typeface="+mn-lt"/>
            </a:endParaRPr>
          </a:p>
          <a:p>
            <a:pPr>
              <a:lnSpc>
                <a:spcPct val="150000"/>
              </a:lnSpc>
            </a:pPr>
            <a:r>
              <a:rPr lang="zh-CN" altLang="en-US" sz="2000" b="1" dirty="0">
                <a:solidFill>
                  <a:schemeClr val="bg2">
                    <a:lumMod val="50000"/>
                  </a:schemeClr>
                </a:solidFill>
                <a:latin typeface="微软雅黑" panose="020B0503020204020204" charset="-122"/>
                <a:cs typeface="+mn-ea"/>
                <a:sym typeface="+mn-lt"/>
              </a:rPr>
              <a:t>文本描述。</a:t>
            </a:r>
            <a:endParaRPr lang="zh-CN" altLang="en-US" sz="2000" b="1" dirty="0">
              <a:solidFill>
                <a:schemeClr val="bg2">
                  <a:lumMod val="50000"/>
                </a:schemeClr>
              </a:solidFill>
              <a:latin typeface="微软雅黑" panose="020B0503020204020204" charset="-122"/>
              <a:cs typeface="+mn-ea"/>
              <a:sym typeface="+mn-lt"/>
            </a:endParaRPr>
          </a:p>
        </p:txBody>
      </p:sp>
      <p:sp>
        <p:nvSpPr>
          <p:cNvPr id="31" name="文本框28"/>
          <p:cNvSpPr txBox="1">
            <a:spLocks noChangeArrowheads="1"/>
          </p:cNvSpPr>
          <p:nvPr/>
        </p:nvSpPr>
        <p:spPr bwMode="auto">
          <a:xfrm>
            <a:off x="3068320" y="4490085"/>
            <a:ext cx="201231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50000"/>
              </a:lnSpc>
            </a:pPr>
            <a:r>
              <a:rPr lang="zh-CN" altLang="en-US" sz="2000" b="1" dirty="0">
                <a:solidFill>
                  <a:schemeClr val="bg2">
                    <a:lumMod val="50000"/>
                  </a:schemeClr>
                </a:solidFill>
                <a:latin typeface="微软雅黑" panose="020B0503020204020204" charset="-122"/>
                <a:cs typeface="+mn-ea"/>
                <a:sym typeface="+mn-lt"/>
              </a:rPr>
              <a:t>此处添加详细</a:t>
            </a:r>
            <a:endParaRPr lang="zh-CN" altLang="en-US" sz="2000" b="1" dirty="0">
              <a:solidFill>
                <a:schemeClr val="bg2">
                  <a:lumMod val="50000"/>
                </a:schemeClr>
              </a:solidFill>
              <a:latin typeface="微软雅黑" panose="020B0503020204020204" charset="-122"/>
              <a:cs typeface="+mn-ea"/>
              <a:sym typeface="+mn-lt"/>
            </a:endParaRPr>
          </a:p>
          <a:p>
            <a:pPr>
              <a:lnSpc>
                <a:spcPct val="150000"/>
              </a:lnSpc>
            </a:pPr>
            <a:r>
              <a:rPr lang="zh-CN" altLang="en-US" sz="2000" b="1" dirty="0">
                <a:solidFill>
                  <a:schemeClr val="bg2">
                    <a:lumMod val="50000"/>
                  </a:schemeClr>
                </a:solidFill>
                <a:latin typeface="微软雅黑" panose="020B0503020204020204" charset="-122"/>
                <a:cs typeface="+mn-ea"/>
                <a:sym typeface="+mn-lt"/>
              </a:rPr>
              <a:t>文本描述。</a:t>
            </a:r>
            <a:endParaRPr lang="zh-CN" altLang="en-US" sz="2000" b="1" dirty="0">
              <a:solidFill>
                <a:schemeClr val="bg2">
                  <a:lumMod val="50000"/>
                </a:schemeClr>
              </a:solidFill>
              <a:latin typeface="微软雅黑" panose="020B0503020204020204" charset="-122"/>
              <a:cs typeface="+mn-ea"/>
              <a:sym typeface="+mn-lt"/>
            </a:endParaRPr>
          </a:p>
        </p:txBody>
      </p:sp>
      <p:sp>
        <p:nvSpPr>
          <p:cNvPr id="33" name="文本框25"/>
          <p:cNvSpPr txBox="1">
            <a:spLocks noChangeArrowheads="1"/>
          </p:cNvSpPr>
          <p:nvPr/>
        </p:nvSpPr>
        <p:spPr bwMode="auto">
          <a:xfrm>
            <a:off x="7527925" y="4510405"/>
            <a:ext cx="201231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50000"/>
              </a:lnSpc>
            </a:pPr>
            <a:r>
              <a:rPr lang="zh-CN" altLang="en-US" sz="2000" b="1" dirty="0">
                <a:solidFill>
                  <a:schemeClr val="bg2">
                    <a:lumMod val="50000"/>
                  </a:schemeClr>
                </a:solidFill>
                <a:latin typeface="微软雅黑" panose="020B0503020204020204" charset="-122"/>
                <a:cs typeface="+mn-ea"/>
                <a:sym typeface="+mn-lt"/>
              </a:rPr>
              <a:t>此处添加详细</a:t>
            </a:r>
            <a:endParaRPr lang="zh-CN" altLang="en-US" sz="2000" b="1" dirty="0">
              <a:solidFill>
                <a:schemeClr val="bg2">
                  <a:lumMod val="50000"/>
                </a:schemeClr>
              </a:solidFill>
              <a:latin typeface="微软雅黑" panose="020B0503020204020204" charset="-122"/>
              <a:cs typeface="+mn-ea"/>
              <a:sym typeface="+mn-lt"/>
            </a:endParaRPr>
          </a:p>
          <a:p>
            <a:pPr>
              <a:lnSpc>
                <a:spcPct val="150000"/>
              </a:lnSpc>
            </a:pPr>
            <a:r>
              <a:rPr lang="zh-CN" altLang="en-US" sz="2000" b="1" dirty="0">
                <a:solidFill>
                  <a:schemeClr val="bg2">
                    <a:lumMod val="50000"/>
                  </a:schemeClr>
                </a:solidFill>
                <a:latin typeface="微软雅黑" panose="020B0503020204020204" charset="-122"/>
                <a:cs typeface="+mn-ea"/>
                <a:sym typeface="+mn-lt"/>
              </a:rPr>
              <a:t>文本描述。</a:t>
            </a:r>
            <a:endParaRPr lang="zh-CN" altLang="en-US" sz="2000" b="1" dirty="0">
              <a:solidFill>
                <a:schemeClr val="bg2">
                  <a:lumMod val="50000"/>
                </a:schemeClr>
              </a:solidFill>
              <a:latin typeface="微软雅黑" panose="020B0503020204020204" charset="-122"/>
              <a:cs typeface="+mn-ea"/>
              <a:sym typeface="+mn-lt"/>
            </a:endParaRPr>
          </a:p>
        </p:txBody>
      </p:sp>
      <p:sp>
        <p:nvSpPr>
          <p:cNvPr id="35" name="文本框23"/>
          <p:cNvSpPr txBox="1">
            <a:spLocks noChangeArrowheads="1"/>
          </p:cNvSpPr>
          <p:nvPr/>
        </p:nvSpPr>
        <p:spPr bwMode="auto">
          <a:xfrm>
            <a:off x="9533255" y="3385820"/>
            <a:ext cx="201231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50000"/>
              </a:lnSpc>
            </a:pPr>
            <a:r>
              <a:rPr lang="zh-CN" altLang="en-US" sz="2000" b="1" dirty="0">
                <a:solidFill>
                  <a:schemeClr val="bg2">
                    <a:lumMod val="50000"/>
                  </a:schemeClr>
                </a:solidFill>
                <a:latin typeface="微软雅黑" panose="020B0503020204020204" charset="-122"/>
                <a:cs typeface="+mn-ea"/>
                <a:sym typeface="+mn-lt"/>
              </a:rPr>
              <a:t>此处添加详细</a:t>
            </a:r>
            <a:endParaRPr lang="zh-CN" altLang="en-US" sz="2000" b="1" dirty="0">
              <a:solidFill>
                <a:schemeClr val="bg2">
                  <a:lumMod val="50000"/>
                </a:schemeClr>
              </a:solidFill>
              <a:latin typeface="微软雅黑" panose="020B0503020204020204" charset="-122"/>
              <a:cs typeface="+mn-ea"/>
              <a:sym typeface="+mn-lt"/>
            </a:endParaRPr>
          </a:p>
          <a:p>
            <a:pPr>
              <a:lnSpc>
                <a:spcPct val="150000"/>
              </a:lnSpc>
            </a:pPr>
            <a:r>
              <a:rPr lang="zh-CN" altLang="en-US" sz="2000" b="1" dirty="0">
                <a:solidFill>
                  <a:schemeClr val="bg2">
                    <a:lumMod val="50000"/>
                  </a:schemeClr>
                </a:solidFill>
                <a:latin typeface="微软雅黑" panose="020B0503020204020204" charset="-122"/>
                <a:cs typeface="+mn-ea"/>
                <a:sym typeface="+mn-lt"/>
              </a:rPr>
              <a:t>文本描述。</a:t>
            </a:r>
            <a:endParaRPr lang="zh-CN" altLang="en-US" sz="2000" b="1" dirty="0">
              <a:solidFill>
                <a:schemeClr val="bg2">
                  <a:lumMod val="50000"/>
                </a:schemeClr>
              </a:solidFill>
              <a:latin typeface="微软雅黑" panose="020B0503020204020204" charset="-122"/>
              <a:cs typeface="+mn-ea"/>
              <a:sym typeface="+mn-lt"/>
            </a:endParaRPr>
          </a:p>
        </p:txBody>
      </p:sp>
      <p:grpSp>
        <p:nvGrpSpPr>
          <p:cNvPr id="70" name="组合 69"/>
          <p:cNvGrpSpPr/>
          <p:nvPr/>
        </p:nvGrpSpPr>
        <p:grpSpPr>
          <a:xfrm>
            <a:off x="1580137" y="1385592"/>
            <a:ext cx="549880" cy="549880"/>
            <a:chOff x="1580137" y="1385592"/>
            <a:chExt cx="549880" cy="549880"/>
          </a:xfrm>
          <a:solidFill>
            <a:srgbClr val="C00000">
              <a:alpha val="80000"/>
            </a:srgbClr>
          </a:solidFill>
        </p:grpSpPr>
        <p:sp>
          <p:nvSpPr>
            <p:cNvPr id="36" name="椭圆 35"/>
            <p:cNvSpPr/>
            <p:nvPr/>
          </p:nvSpPr>
          <p:spPr>
            <a:xfrm>
              <a:off x="1580137" y="1385592"/>
              <a:ext cx="549880" cy="549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37" name="文本框 36"/>
            <p:cNvSpPr txBox="1"/>
            <p:nvPr/>
          </p:nvSpPr>
          <p:spPr>
            <a:xfrm>
              <a:off x="1597151" y="1473722"/>
              <a:ext cx="480291" cy="368300"/>
            </a:xfrm>
            <a:prstGeom prst="rect">
              <a:avLst/>
            </a:prstGeom>
            <a:noFill/>
          </p:spPr>
          <p:txBody>
            <a:bodyPr wrap="square" rtlCol="0">
              <a:spAutoFit/>
            </a:bodyPr>
            <a:lstStyle/>
            <a:p>
              <a:pPr algn="ctr"/>
              <a:r>
                <a:rPr lang="en-US" altLang="zh-CN" b="1" dirty="0">
                  <a:solidFill>
                    <a:schemeClr val="bg1"/>
                  </a:solidFill>
                  <a:latin typeface="微软雅黑" panose="020B0503020204020204" charset="-122"/>
                  <a:ea typeface="微软雅黑" panose="020B0503020204020204" charset="-122"/>
                </a:rPr>
                <a:t>01</a:t>
              </a:r>
              <a:endParaRPr lang="en-US" altLang="zh-CN" b="1" dirty="0">
                <a:solidFill>
                  <a:schemeClr val="bg1"/>
                </a:solidFill>
                <a:latin typeface="微软雅黑" panose="020B0503020204020204" charset="-122"/>
                <a:ea typeface="微软雅黑" panose="020B0503020204020204" charset="-122"/>
              </a:endParaRPr>
            </a:p>
          </p:txBody>
        </p:sp>
      </p:grpSp>
      <p:grpSp>
        <p:nvGrpSpPr>
          <p:cNvPr id="71" name="组合 70"/>
          <p:cNvGrpSpPr/>
          <p:nvPr/>
        </p:nvGrpSpPr>
        <p:grpSpPr>
          <a:xfrm>
            <a:off x="3703577" y="1385592"/>
            <a:ext cx="549880" cy="549880"/>
            <a:chOff x="3703577" y="1385592"/>
            <a:chExt cx="549880" cy="549880"/>
          </a:xfrm>
        </p:grpSpPr>
        <p:sp>
          <p:nvSpPr>
            <p:cNvPr id="41" name="椭圆 40"/>
            <p:cNvSpPr/>
            <p:nvPr/>
          </p:nvSpPr>
          <p:spPr>
            <a:xfrm>
              <a:off x="3703577" y="1385592"/>
              <a:ext cx="549880" cy="549880"/>
            </a:xfrm>
            <a:prstGeom prst="ellipse">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42" name="文本框 41"/>
            <p:cNvSpPr txBox="1"/>
            <p:nvPr/>
          </p:nvSpPr>
          <p:spPr>
            <a:xfrm>
              <a:off x="3738371" y="1503567"/>
              <a:ext cx="480291" cy="368300"/>
            </a:xfrm>
            <a:prstGeom prst="rect">
              <a:avLst/>
            </a:prstGeom>
            <a:noFill/>
          </p:spPr>
          <p:txBody>
            <a:bodyPr wrap="square" rtlCol="0">
              <a:spAutoFit/>
            </a:bodyPr>
            <a:lstStyle/>
            <a:p>
              <a:pPr algn="ctr"/>
              <a:r>
                <a:rPr lang="en-US" altLang="zh-CN" b="1">
                  <a:solidFill>
                    <a:srgbClr val="5A5A5A"/>
                  </a:solidFill>
                  <a:latin typeface="微软雅黑" panose="020B0503020204020204" charset="-122"/>
                  <a:ea typeface="微软雅黑" panose="020B0503020204020204" charset="-122"/>
                </a:rPr>
                <a:t>02</a:t>
              </a:r>
              <a:endParaRPr lang="en-US" altLang="zh-CN" b="1">
                <a:solidFill>
                  <a:srgbClr val="5A5A5A"/>
                </a:solidFill>
                <a:latin typeface="微软雅黑" panose="020B0503020204020204" charset="-122"/>
                <a:ea typeface="微软雅黑" panose="020B0503020204020204" charset="-122"/>
              </a:endParaRPr>
            </a:p>
          </p:txBody>
        </p:sp>
      </p:grpSp>
      <p:grpSp>
        <p:nvGrpSpPr>
          <p:cNvPr id="72" name="组合 71"/>
          <p:cNvGrpSpPr/>
          <p:nvPr/>
        </p:nvGrpSpPr>
        <p:grpSpPr>
          <a:xfrm>
            <a:off x="5845512" y="1385592"/>
            <a:ext cx="549880" cy="549880"/>
            <a:chOff x="5845512" y="1385592"/>
            <a:chExt cx="549880" cy="549880"/>
          </a:xfrm>
          <a:solidFill>
            <a:srgbClr val="C00000">
              <a:alpha val="80000"/>
            </a:srgbClr>
          </a:solidFill>
        </p:grpSpPr>
        <p:sp>
          <p:nvSpPr>
            <p:cNvPr id="43" name="椭圆 42"/>
            <p:cNvSpPr/>
            <p:nvPr/>
          </p:nvSpPr>
          <p:spPr>
            <a:xfrm>
              <a:off x="5845512" y="1385592"/>
              <a:ext cx="549880" cy="549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44" name="文本框 43"/>
            <p:cNvSpPr txBox="1"/>
            <p:nvPr/>
          </p:nvSpPr>
          <p:spPr>
            <a:xfrm>
              <a:off x="5880306" y="1503567"/>
              <a:ext cx="480291" cy="368300"/>
            </a:xfrm>
            <a:prstGeom prst="rect">
              <a:avLst/>
            </a:prstGeom>
            <a:noFill/>
          </p:spPr>
          <p:txBody>
            <a:bodyPr wrap="square" rtlCol="0">
              <a:spAutoFit/>
            </a:bodyPr>
            <a:lstStyle/>
            <a:p>
              <a:pPr algn="ctr"/>
              <a:r>
                <a:rPr lang="en-US" altLang="zh-CN" b="1">
                  <a:solidFill>
                    <a:schemeClr val="bg1"/>
                  </a:solidFill>
                  <a:latin typeface="微软雅黑" panose="020B0503020204020204" charset="-122"/>
                  <a:ea typeface="微软雅黑" panose="020B0503020204020204" charset="-122"/>
                </a:rPr>
                <a:t>03</a:t>
              </a:r>
              <a:endParaRPr lang="en-US" altLang="zh-CN" b="1">
                <a:solidFill>
                  <a:schemeClr val="bg1"/>
                </a:solidFill>
                <a:latin typeface="微软雅黑" panose="020B0503020204020204" charset="-122"/>
                <a:ea typeface="微软雅黑" panose="020B0503020204020204" charset="-122"/>
              </a:endParaRPr>
            </a:p>
          </p:txBody>
        </p:sp>
      </p:grpSp>
      <p:grpSp>
        <p:nvGrpSpPr>
          <p:cNvPr id="73" name="组合 72"/>
          <p:cNvGrpSpPr/>
          <p:nvPr/>
        </p:nvGrpSpPr>
        <p:grpSpPr>
          <a:xfrm>
            <a:off x="7968952" y="1385592"/>
            <a:ext cx="549880" cy="549880"/>
            <a:chOff x="7968952" y="1385592"/>
            <a:chExt cx="549880" cy="549880"/>
          </a:xfrm>
        </p:grpSpPr>
        <p:sp>
          <p:nvSpPr>
            <p:cNvPr id="45" name="椭圆 44"/>
            <p:cNvSpPr/>
            <p:nvPr/>
          </p:nvSpPr>
          <p:spPr>
            <a:xfrm>
              <a:off x="7968952" y="1385592"/>
              <a:ext cx="549880" cy="549880"/>
            </a:xfrm>
            <a:prstGeom prst="ellipse">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46" name="文本框 45"/>
            <p:cNvSpPr txBox="1"/>
            <p:nvPr/>
          </p:nvSpPr>
          <p:spPr>
            <a:xfrm>
              <a:off x="8003746" y="1503567"/>
              <a:ext cx="480291" cy="368300"/>
            </a:xfrm>
            <a:prstGeom prst="rect">
              <a:avLst/>
            </a:prstGeom>
            <a:noFill/>
          </p:spPr>
          <p:txBody>
            <a:bodyPr wrap="square" rtlCol="0">
              <a:spAutoFit/>
            </a:bodyPr>
            <a:lstStyle/>
            <a:p>
              <a:pPr algn="ctr"/>
              <a:r>
                <a:rPr lang="en-US" altLang="zh-CN" b="1" dirty="0">
                  <a:solidFill>
                    <a:srgbClr val="5A5A5A"/>
                  </a:solidFill>
                  <a:latin typeface="微软雅黑" panose="020B0503020204020204" charset="-122"/>
                  <a:ea typeface="微软雅黑" panose="020B0503020204020204" charset="-122"/>
                </a:rPr>
                <a:t>04</a:t>
              </a:r>
              <a:endParaRPr lang="en-US" altLang="zh-CN" b="1" dirty="0">
                <a:solidFill>
                  <a:srgbClr val="5A5A5A"/>
                </a:solidFill>
                <a:latin typeface="微软雅黑" panose="020B0503020204020204" charset="-122"/>
                <a:ea typeface="微软雅黑" panose="020B0503020204020204" charset="-122"/>
              </a:endParaRPr>
            </a:p>
          </p:txBody>
        </p:sp>
      </p:grpSp>
      <p:grpSp>
        <p:nvGrpSpPr>
          <p:cNvPr id="74" name="组合 73"/>
          <p:cNvGrpSpPr/>
          <p:nvPr/>
        </p:nvGrpSpPr>
        <p:grpSpPr>
          <a:xfrm>
            <a:off x="10095130" y="1385592"/>
            <a:ext cx="549880" cy="549880"/>
            <a:chOff x="10095130" y="1385592"/>
            <a:chExt cx="549880" cy="549880"/>
          </a:xfrm>
          <a:solidFill>
            <a:srgbClr val="C00000">
              <a:alpha val="80000"/>
            </a:srgbClr>
          </a:solidFill>
        </p:grpSpPr>
        <p:sp>
          <p:nvSpPr>
            <p:cNvPr id="47" name="椭圆 46"/>
            <p:cNvSpPr/>
            <p:nvPr/>
          </p:nvSpPr>
          <p:spPr>
            <a:xfrm>
              <a:off x="10095130" y="1385592"/>
              <a:ext cx="549880" cy="549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charset="-122"/>
                <a:ea typeface="微软雅黑" panose="020B0503020204020204" charset="-122"/>
              </a:endParaRPr>
            </a:p>
          </p:txBody>
        </p:sp>
        <p:sp>
          <p:nvSpPr>
            <p:cNvPr id="48" name="文本框 47"/>
            <p:cNvSpPr txBox="1"/>
            <p:nvPr/>
          </p:nvSpPr>
          <p:spPr>
            <a:xfrm>
              <a:off x="10129924" y="1503567"/>
              <a:ext cx="480291" cy="368300"/>
            </a:xfrm>
            <a:prstGeom prst="rect">
              <a:avLst/>
            </a:prstGeom>
            <a:noFill/>
          </p:spPr>
          <p:txBody>
            <a:bodyPr wrap="square" rtlCol="0">
              <a:spAutoFit/>
            </a:bodyPr>
            <a:lstStyle/>
            <a:p>
              <a:pPr algn="ctr"/>
              <a:r>
                <a:rPr lang="en-US" altLang="zh-CN" b="1">
                  <a:solidFill>
                    <a:schemeClr val="bg1"/>
                  </a:solidFill>
                  <a:latin typeface="微软雅黑" panose="020B0503020204020204" charset="-122"/>
                  <a:ea typeface="微软雅黑" panose="020B0503020204020204" charset="-122"/>
                </a:rPr>
                <a:t>05</a:t>
              </a:r>
              <a:endParaRPr lang="en-US" altLang="zh-CN" b="1">
                <a:solidFill>
                  <a:schemeClr val="bg1"/>
                </a:solidFill>
                <a:latin typeface="微软雅黑" panose="020B0503020204020204" charset="-122"/>
                <a:ea typeface="微软雅黑" panose="020B0503020204020204" charset="-122"/>
              </a:endParaRPr>
            </a:p>
          </p:txBody>
        </p:sp>
      </p:grpSp>
      <p:cxnSp>
        <p:nvCxnSpPr>
          <p:cNvPr id="52" name="直接连接符 51"/>
          <p:cNvCxnSpPr/>
          <p:nvPr/>
        </p:nvCxnSpPr>
        <p:spPr>
          <a:xfrm>
            <a:off x="1749682" y="2782992"/>
            <a:ext cx="0" cy="756285"/>
          </a:xfrm>
          <a:prstGeom prst="line">
            <a:avLst/>
          </a:prstGeom>
          <a:ln w="1270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982756" y="2760768"/>
            <a:ext cx="0" cy="1725997"/>
          </a:xfrm>
          <a:prstGeom prst="line">
            <a:avLst/>
          </a:prstGeom>
          <a:ln w="1270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095702" y="2781635"/>
            <a:ext cx="0" cy="756285"/>
          </a:xfrm>
          <a:prstGeom prst="line">
            <a:avLst/>
          </a:prstGeom>
          <a:ln w="1270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278582" y="2760768"/>
            <a:ext cx="0" cy="1725997"/>
          </a:xfrm>
          <a:prstGeom prst="line">
            <a:avLst/>
          </a:prstGeom>
          <a:ln w="1270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0063247" y="2671780"/>
            <a:ext cx="0" cy="756285"/>
          </a:xfrm>
          <a:prstGeom prst="line">
            <a:avLst/>
          </a:prstGeom>
          <a:ln w="12700">
            <a:solidFill>
              <a:schemeClr val="bg1">
                <a:lumMod val="6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1" name="文本框31"/>
          <p:cNvSpPr txBox="1">
            <a:spLocks noChangeArrowheads="1"/>
          </p:cNvSpPr>
          <p:nvPr/>
        </p:nvSpPr>
        <p:spPr bwMode="auto">
          <a:xfrm>
            <a:off x="5243195" y="3497580"/>
            <a:ext cx="2012315" cy="92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charset="-122"/>
              </a:defRPr>
            </a:lvl1pPr>
            <a:lvl2pPr marL="742950" indent="-285750" defTabSz="1216025">
              <a:defRPr>
                <a:solidFill>
                  <a:schemeClr val="tx1"/>
                </a:solidFill>
                <a:latin typeface="Arial" panose="020B0604020202020204" pitchFamily="34" charset="0"/>
                <a:ea typeface="微软雅黑" panose="020B0503020204020204" charset="-122"/>
              </a:defRPr>
            </a:lvl2pPr>
            <a:lvl3pPr marL="1143000" indent="-228600" defTabSz="1216025">
              <a:defRPr>
                <a:solidFill>
                  <a:schemeClr val="tx1"/>
                </a:solidFill>
                <a:latin typeface="Arial" panose="020B0604020202020204" pitchFamily="34" charset="0"/>
                <a:ea typeface="微软雅黑" panose="020B0503020204020204" charset="-122"/>
              </a:defRPr>
            </a:lvl3pPr>
            <a:lvl4pPr marL="1600200" indent="-228600" defTabSz="1216025">
              <a:defRPr>
                <a:solidFill>
                  <a:schemeClr val="tx1"/>
                </a:solidFill>
                <a:latin typeface="Arial" panose="020B0604020202020204" pitchFamily="34" charset="0"/>
                <a:ea typeface="微软雅黑" panose="020B0503020204020204" charset="-122"/>
              </a:defRPr>
            </a:lvl4pPr>
            <a:lvl5pPr marL="2057400" indent="-228600" defTabSz="1216025">
              <a:defRPr>
                <a:solidFill>
                  <a:schemeClr val="tx1"/>
                </a:solidFill>
                <a:latin typeface="Arial" panose="020B0604020202020204" pitchFamily="34" charset="0"/>
                <a:ea typeface="微软雅黑" panose="020B050302020402020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a:lnSpc>
                <a:spcPct val="150000"/>
              </a:lnSpc>
            </a:pPr>
            <a:r>
              <a:rPr lang="zh-CN" altLang="en-US" sz="2000" b="1" dirty="0">
                <a:solidFill>
                  <a:schemeClr val="bg2">
                    <a:lumMod val="50000"/>
                  </a:schemeClr>
                </a:solidFill>
                <a:latin typeface="微软雅黑" panose="020B0503020204020204" charset="-122"/>
                <a:cs typeface="+mn-ea"/>
                <a:sym typeface="+mn-lt"/>
              </a:rPr>
              <a:t>此处添加详细</a:t>
            </a:r>
            <a:endParaRPr lang="zh-CN" altLang="en-US" sz="2000" b="1" dirty="0">
              <a:solidFill>
                <a:schemeClr val="bg2">
                  <a:lumMod val="50000"/>
                </a:schemeClr>
              </a:solidFill>
              <a:latin typeface="微软雅黑" panose="020B0503020204020204" charset="-122"/>
              <a:cs typeface="+mn-ea"/>
              <a:sym typeface="+mn-lt"/>
            </a:endParaRPr>
          </a:p>
          <a:p>
            <a:pPr>
              <a:lnSpc>
                <a:spcPct val="150000"/>
              </a:lnSpc>
            </a:pPr>
            <a:r>
              <a:rPr lang="zh-CN" altLang="en-US" sz="2000" b="1" dirty="0">
                <a:solidFill>
                  <a:schemeClr val="bg2">
                    <a:lumMod val="50000"/>
                  </a:schemeClr>
                </a:solidFill>
                <a:latin typeface="微软雅黑" panose="020B0503020204020204" charset="-122"/>
                <a:cs typeface="+mn-ea"/>
                <a:sym typeface="+mn-lt"/>
              </a:rPr>
              <a:t>文本描述。</a:t>
            </a:r>
            <a:endParaRPr lang="zh-CN" altLang="en-US" sz="2000" b="1" dirty="0">
              <a:solidFill>
                <a:schemeClr val="bg2">
                  <a:lumMod val="50000"/>
                </a:schemeClr>
              </a:solidFill>
              <a:latin typeface="微软雅黑" panose="020B0503020204020204" charset="-122"/>
              <a:cs typeface="+mn-ea"/>
              <a:sym typeface="+mn-lt"/>
            </a:endParaRPr>
          </a:p>
        </p:txBody>
      </p:sp>
      <p:pic>
        <p:nvPicPr>
          <p:cNvPr id="10" name="图片 9" descr="20200923-WIDS简体版-02"/>
          <p:cNvPicPr>
            <a:picLocks noChangeAspect="1"/>
          </p:cNvPicPr>
          <p:nvPr>
            <p:custDataLst>
              <p:tags r:id="rId1"/>
            </p:custDataLst>
          </p:nvPr>
        </p:nvPicPr>
        <p:blipFill>
          <a:blip r:embed="rId2"/>
          <a:stretch>
            <a:fillRect/>
          </a:stretch>
        </p:blipFill>
        <p:spPr>
          <a:xfrm>
            <a:off x="9709785" y="208280"/>
            <a:ext cx="2216150" cy="384810"/>
          </a:xfrm>
          <a:prstGeom prst="rect">
            <a:avLst/>
          </a:prstGeom>
        </p:spPr>
      </p:pic>
      <p:sp>
        <p:nvSpPr>
          <p:cNvPr id="3" name="文本框 2"/>
          <p:cNvSpPr txBox="1"/>
          <p:nvPr>
            <p:custDataLst>
              <p:tags r:id="rId3"/>
            </p:custDataLst>
          </p:nvPr>
        </p:nvSpPr>
        <p:spPr>
          <a:xfrm>
            <a:off x="6350" y="6412865"/>
            <a:ext cx="1543050" cy="398780"/>
          </a:xfrm>
          <a:prstGeom prst="rect">
            <a:avLst/>
          </a:prstGeom>
          <a:noFill/>
        </p:spPr>
        <p:txBody>
          <a:bodyPr wrap="square" rtlCol="0">
            <a:spAutoFit/>
          </a:bodyPr>
          <a:lstStyle/>
          <a:p>
            <a:pPr algn="ctr"/>
            <a:r>
              <a:rPr lang="zh-CN" sz="2000" b="1" dirty="0">
                <a:solidFill>
                  <a:schemeClr val="tx1"/>
                </a:solidFill>
                <a:latin typeface="微软雅黑" panose="020B0503020204020204" charset="-122"/>
                <a:ea typeface="微软雅黑" panose="020B0503020204020204" charset="-122"/>
                <a:cs typeface="方正公文黑体" panose="02000500000000000000" charset="-122"/>
              </a:rPr>
              <a:t>文字三</a:t>
            </a:r>
            <a:endParaRPr lang="zh-CN" sz="2000" b="1" dirty="0">
              <a:solidFill>
                <a:schemeClr val="tx1"/>
              </a:solidFill>
              <a:latin typeface="微软雅黑" panose="020B0503020204020204" charset="-122"/>
              <a:ea typeface="微软雅黑" panose="020B0503020204020204" charset="-122"/>
              <a:cs typeface="方正公文黑体" panose="02000500000000000000" charset="-122"/>
            </a:endParaRPr>
          </a:p>
        </p:txBody>
      </p:sp>
      <p:sp>
        <p:nvSpPr>
          <p:cNvPr id="4" name="文本框 3"/>
          <p:cNvSpPr txBox="1"/>
          <p:nvPr>
            <p:custDataLst>
              <p:tags r:id="rId4"/>
            </p:custDataLst>
          </p:nvPr>
        </p:nvSpPr>
        <p:spPr>
          <a:xfrm>
            <a:off x="544830" y="271780"/>
            <a:ext cx="1148715" cy="521970"/>
          </a:xfrm>
          <a:prstGeom prst="rect">
            <a:avLst/>
          </a:prstGeom>
          <a:noFill/>
        </p:spPr>
        <p:txBody>
          <a:bodyPr wrap="square" rtlCol="0">
            <a:spAutoFit/>
          </a:bodyPr>
          <a:lstStyle/>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2023</a:t>
            </a:r>
            <a:endPar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sym typeface="+mn-ea"/>
            </a:endParaRPr>
          </a:p>
        </p:txBody>
      </p:sp>
      <p:sp>
        <p:nvSpPr>
          <p:cNvPr id="2" name="文本框 1"/>
          <p:cNvSpPr txBox="1"/>
          <p:nvPr>
            <p:custDataLst>
              <p:tags r:id="rId5"/>
            </p:custDataLst>
          </p:nvPr>
        </p:nvSpPr>
        <p:spPr>
          <a:xfrm>
            <a:off x="1549400" y="245745"/>
            <a:ext cx="2941320" cy="521970"/>
          </a:xfrm>
          <a:prstGeom prst="rect">
            <a:avLst/>
          </a:prstGeom>
          <a:noFill/>
        </p:spPr>
        <p:txBody>
          <a:bodyPr wrap="square" rtlCol="0" anchor="t">
            <a:spAutoFit/>
          </a:bodyPr>
          <a:lstStyle/>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 </a:t>
            </a:r>
            <a:r>
              <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标题介绍</a:t>
            </a:r>
            <a:endPar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12" name="矩形 11"/>
          <p:cNvSpPr/>
          <p:nvPr>
            <p:custDataLst>
              <p:tags r:id="rId6"/>
            </p:custDataLst>
          </p:nvPr>
        </p:nvSpPr>
        <p:spPr>
          <a:xfrm>
            <a:off x="428625" y="283845"/>
            <a:ext cx="123825" cy="506730"/>
          </a:xfrm>
          <a:prstGeom prst="rect">
            <a:avLst/>
          </a:prstGeom>
          <a:solidFill>
            <a:srgbClr val="C0000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5" grpId="0" bldLvl="0" animBg="1"/>
      <p:bldP spid="6" grpId="0" bldLvl="0" animBg="1"/>
      <p:bldP spid="7" grpId="0" bldLvl="0" animBg="1"/>
      <p:bldP spid="8" grpId="0" bldLvl="0" animBg="1"/>
      <p:bldP spid="9" grpId="0" bldLvl="0" animBg="1"/>
      <p:bldP spid="1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 name="组合 219"/>
          <p:cNvGrpSpPr/>
          <p:nvPr/>
        </p:nvGrpSpPr>
        <p:grpSpPr>
          <a:xfrm>
            <a:off x="232410" y="2049145"/>
            <a:ext cx="3448050" cy="846319"/>
            <a:chOff x="438008" y="2135844"/>
            <a:chExt cx="3374390" cy="810057"/>
          </a:xfrm>
        </p:grpSpPr>
        <p:sp>
          <p:nvSpPr>
            <p:cNvPr id="205" name="矩形 204"/>
            <p:cNvSpPr/>
            <p:nvPr/>
          </p:nvSpPr>
          <p:spPr>
            <a:xfrm>
              <a:off x="438008" y="2416514"/>
              <a:ext cx="3374390" cy="529387"/>
            </a:xfrm>
            <a:prstGeom prst="rect">
              <a:avLst/>
            </a:prstGeom>
          </p:spPr>
          <p:txBody>
            <a:bodyPr wrap="square">
              <a:spAutoFit/>
            </a:bodyPr>
            <a:lstStyle/>
            <a:p>
              <a:pPr>
                <a:lnSpc>
                  <a:spcPct val="150000"/>
                </a:lnSpc>
              </a:pPr>
              <a:r>
                <a:rPr lang="zh-CN" altLang="en-US" sz="2000" b="1" dirty="0">
                  <a:solidFill>
                    <a:schemeClr val="bg2">
                      <a:lumMod val="50000"/>
                    </a:schemeClr>
                  </a:solidFill>
                  <a:latin typeface="微软雅黑" panose="020B0503020204020204" charset="-122"/>
                  <a:ea typeface="微软雅黑" panose="020B0503020204020204" charset="-122"/>
                  <a:cs typeface="+mn-ea"/>
                  <a:sym typeface="+mn-lt"/>
                </a:rPr>
                <a:t>此处添加详细文本描述。</a:t>
              </a:r>
              <a:endParaRPr lang="zh-CN" altLang="en-US" sz="2000" b="1"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206" name="矩形 205"/>
            <p:cNvSpPr/>
            <p:nvPr/>
          </p:nvSpPr>
          <p:spPr>
            <a:xfrm>
              <a:off x="2025508" y="2135844"/>
              <a:ext cx="1678305" cy="332462"/>
            </a:xfrm>
            <a:prstGeom prst="rect">
              <a:avLst/>
            </a:prstGeom>
          </p:spPr>
          <p:txBody>
            <a:bodyPr wrap="square">
              <a:spAutoFit/>
            </a:bodyPr>
            <a:lstStyle/>
            <a:p>
              <a:pPr>
                <a:lnSpc>
                  <a:spcPts val="2000"/>
                </a:lnSpc>
              </a:pPr>
              <a:r>
                <a:rPr lang="zh-CN" altLang="en-US" sz="2400" b="1" dirty="0">
                  <a:solidFill>
                    <a:schemeClr val="bg2">
                      <a:lumMod val="50000"/>
                    </a:schemeClr>
                  </a:solidFill>
                  <a:latin typeface="微软雅黑" panose="020B0503020204020204" charset="-122"/>
                  <a:ea typeface="微软雅黑" panose="020B0503020204020204" charset="-122"/>
                  <a:cs typeface="+mn-ea"/>
                  <a:sym typeface="+mn-lt"/>
                </a:rPr>
                <a:t>输入标题</a:t>
              </a:r>
              <a:endParaRPr lang="zh-CN" altLang="en-US" sz="2400" b="1" dirty="0">
                <a:solidFill>
                  <a:schemeClr val="bg2">
                    <a:lumMod val="50000"/>
                  </a:schemeClr>
                </a:solidFill>
                <a:latin typeface="微软雅黑" panose="020B0503020204020204" charset="-122"/>
                <a:ea typeface="微软雅黑" panose="020B0503020204020204" charset="-122"/>
                <a:cs typeface="+mn-ea"/>
                <a:sym typeface="+mn-lt"/>
              </a:endParaRPr>
            </a:p>
          </p:txBody>
        </p:sp>
      </p:grpSp>
      <p:grpSp>
        <p:nvGrpSpPr>
          <p:cNvPr id="221" name="组合 220"/>
          <p:cNvGrpSpPr/>
          <p:nvPr/>
        </p:nvGrpSpPr>
        <p:grpSpPr>
          <a:xfrm>
            <a:off x="1169035" y="3973830"/>
            <a:ext cx="4276090" cy="849795"/>
            <a:chOff x="940829" y="3604581"/>
            <a:chExt cx="4184650" cy="812949"/>
          </a:xfrm>
        </p:grpSpPr>
        <p:sp>
          <p:nvSpPr>
            <p:cNvPr id="207" name="矩形 206"/>
            <p:cNvSpPr/>
            <p:nvPr/>
          </p:nvSpPr>
          <p:spPr>
            <a:xfrm>
              <a:off x="940829" y="3888426"/>
              <a:ext cx="3324860" cy="529104"/>
            </a:xfrm>
            <a:prstGeom prst="rect">
              <a:avLst/>
            </a:prstGeom>
          </p:spPr>
          <p:txBody>
            <a:bodyPr wrap="square">
              <a:spAutoFit/>
            </a:bodyPr>
            <a:lstStyle/>
            <a:p>
              <a:pPr>
                <a:lnSpc>
                  <a:spcPct val="150000"/>
                </a:lnSpc>
              </a:pPr>
              <a:r>
                <a:rPr lang="zh-CN" altLang="en-US" sz="2000" b="1" dirty="0">
                  <a:solidFill>
                    <a:schemeClr val="bg2">
                      <a:lumMod val="50000"/>
                    </a:schemeClr>
                  </a:solidFill>
                  <a:latin typeface="微软雅黑" panose="020B0503020204020204" charset="-122"/>
                  <a:ea typeface="微软雅黑" panose="020B0503020204020204" charset="-122"/>
                  <a:cs typeface="+mn-ea"/>
                  <a:sym typeface="+mn-lt"/>
                </a:rPr>
                <a:t>此处添加详细文本描述。</a:t>
              </a:r>
              <a:endParaRPr lang="zh-CN" altLang="en-US" sz="2000" b="1"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208" name="矩形 207"/>
            <p:cNvSpPr/>
            <p:nvPr/>
          </p:nvSpPr>
          <p:spPr>
            <a:xfrm>
              <a:off x="2403869" y="3604581"/>
              <a:ext cx="2721610" cy="366395"/>
            </a:xfrm>
            <a:prstGeom prst="rect">
              <a:avLst/>
            </a:prstGeom>
          </p:spPr>
          <p:txBody>
            <a:bodyPr wrap="square">
              <a:noAutofit/>
            </a:bodyPr>
            <a:lstStyle/>
            <a:p>
              <a:pPr>
                <a:lnSpc>
                  <a:spcPts val="2000"/>
                </a:lnSpc>
              </a:pPr>
              <a:r>
                <a:rPr lang="zh-CN" altLang="en-US" sz="2400" b="1" dirty="0">
                  <a:solidFill>
                    <a:schemeClr val="bg2">
                      <a:lumMod val="50000"/>
                    </a:schemeClr>
                  </a:solidFill>
                  <a:latin typeface="微软雅黑" panose="020B0503020204020204" charset="-122"/>
                  <a:ea typeface="微软雅黑" panose="020B0503020204020204" charset="-122"/>
                  <a:cs typeface="+mn-ea"/>
                  <a:sym typeface="+mn-lt"/>
                </a:rPr>
                <a:t>输入标题</a:t>
              </a:r>
              <a:endParaRPr lang="zh-CN" altLang="en-US" sz="2400" b="1" dirty="0">
                <a:solidFill>
                  <a:schemeClr val="bg2">
                    <a:lumMod val="50000"/>
                  </a:schemeClr>
                </a:solidFill>
                <a:latin typeface="微软雅黑" panose="020B0503020204020204" charset="-122"/>
                <a:ea typeface="微软雅黑" panose="020B0503020204020204" charset="-122"/>
                <a:cs typeface="+mn-ea"/>
                <a:sym typeface="+mn-lt"/>
              </a:endParaRPr>
            </a:p>
          </p:txBody>
        </p:sp>
      </p:grpSp>
      <p:grpSp>
        <p:nvGrpSpPr>
          <p:cNvPr id="223" name="组合 222"/>
          <p:cNvGrpSpPr/>
          <p:nvPr/>
        </p:nvGrpSpPr>
        <p:grpSpPr>
          <a:xfrm>
            <a:off x="7992110" y="4019550"/>
            <a:ext cx="3822065" cy="757555"/>
            <a:chOff x="7979123" y="3745592"/>
            <a:chExt cx="3740414" cy="724641"/>
          </a:xfrm>
        </p:grpSpPr>
        <p:sp>
          <p:nvSpPr>
            <p:cNvPr id="209" name="矩形 208"/>
            <p:cNvSpPr/>
            <p:nvPr/>
          </p:nvSpPr>
          <p:spPr>
            <a:xfrm>
              <a:off x="7979123" y="3941178"/>
              <a:ext cx="3740414" cy="529055"/>
            </a:xfrm>
            <a:prstGeom prst="rect">
              <a:avLst/>
            </a:prstGeom>
          </p:spPr>
          <p:txBody>
            <a:bodyPr wrap="square">
              <a:spAutoFit/>
            </a:bodyPr>
            <a:lstStyle/>
            <a:p>
              <a:pPr>
                <a:lnSpc>
                  <a:spcPct val="150000"/>
                </a:lnSpc>
              </a:pPr>
              <a:r>
                <a:rPr lang="zh-CN" altLang="en-US" sz="2000" b="1" dirty="0">
                  <a:solidFill>
                    <a:schemeClr val="bg2">
                      <a:lumMod val="50000"/>
                    </a:schemeClr>
                  </a:solidFill>
                  <a:latin typeface="微软雅黑" panose="020B0503020204020204" charset="-122"/>
                  <a:ea typeface="微软雅黑" panose="020B0503020204020204" charset="-122"/>
                  <a:cs typeface="+mn-ea"/>
                  <a:sym typeface="+mn-lt"/>
                </a:rPr>
                <a:t>此处添加详细文本描述。</a:t>
              </a:r>
              <a:endParaRPr lang="zh-CN" altLang="en-US" sz="2000" b="1"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210" name="矩形 209"/>
            <p:cNvSpPr/>
            <p:nvPr/>
          </p:nvSpPr>
          <p:spPr>
            <a:xfrm>
              <a:off x="7979123" y="3745592"/>
              <a:ext cx="2349022" cy="332254"/>
            </a:xfrm>
            <a:prstGeom prst="rect">
              <a:avLst/>
            </a:prstGeom>
          </p:spPr>
          <p:txBody>
            <a:bodyPr wrap="square">
              <a:spAutoFit/>
            </a:bodyPr>
            <a:lstStyle/>
            <a:p>
              <a:pPr>
                <a:lnSpc>
                  <a:spcPts val="2000"/>
                </a:lnSpc>
              </a:pPr>
              <a:r>
                <a:rPr lang="zh-CN" altLang="en-US" sz="2400" b="1" dirty="0">
                  <a:solidFill>
                    <a:schemeClr val="bg2">
                      <a:lumMod val="50000"/>
                    </a:schemeClr>
                  </a:solidFill>
                  <a:latin typeface="微软雅黑" panose="020B0503020204020204" charset="-122"/>
                  <a:ea typeface="微软雅黑" panose="020B0503020204020204" charset="-122"/>
                  <a:cs typeface="+mn-ea"/>
                  <a:sym typeface="+mn-lt"/>
                </a:rPr>
                <a:t>输入标题</a:t>
              </a:r>
              <a:endParaRPr lang="zh-CN" altLang="en-US" sz="2400" b="1" dirty="0">
                <a:solidFill>
                  <a:schemeClr val="bg2">
                    <a:lumMod val="50000"/>
                  </a:schemeClr>
                </a:solidFill>
                <a:latin typeface="微软雅黑" panose="020B0503020204020204" charset="-122"/>
                <a:ea typeface="微软雅黑" panose="020B0503020204020204" charset="-122"/>
                <a:cs typeface="+mn-ea"/>
                <a:sym typeface="+mn-lt"/>
              </a:endParaRPr>
            </a:p>
          </p:txBody>
        </p:sp>
      </p:grpSp>
      <p:grpSp>
        <p:nvGrpSpPr>
          <p:cNvPr id="224" name="组合 223"/>
          <p:cNvGrpSpPr/>
          <p:nvPr/>
        </p:nvGrpSpPr>
        <p:grpSpPr>
          <a:xfrm>
            <a:off x="8824595" y="2075180"/>
            <a:ext cx="3288665" cy="829945"/>
            <a:chOff x="8837856" y="2135844"/>
            <a:chExt cx="3218409" cy="794246"/>
          </a:xfrm>
        </p:grpSpPr>
        <p:sp>
          <p:nvSpPr>
            <p:cNvPr id="211" name="矩形 210"/>
            <p:cNvSpPr/>
            <p:nvPr/>
          </p:nvSpPr>
          <p:spPr>
            <a:xfrm>
              <a:off x="8837856" y="2400795"/>
              <a:ext cx="3218409" cy="529295"/>
            </a:xfrm>
            <a:prstGeom prst="rect">
              <a:avLst/>
            </a:prstGeom>
          </p:spPr>
          <p:txBody>
            <a:bodyPr wrap="square">
              <a:spAutoFit/>
            </a:bodyPr>
            <a:lstStyle/>
            <a:p>
              <a:pPr>
                <a:lnSpc>
                  <a:spcPct val="150000"/>
                </a:lnSpc>
              </a:pPr>
              <a:r>
                <a:rPr lang="zh-CN" altLang="en-US" sz="2000" b="1" dirty="0">
                  <a:solidFill>
                    <a:schemeClr val="bg2">
                      <a:lumMod val="50000"/>
                    </a:schemeClr>
                  </a:solidFill>
                  <a:latin typeface="微软雅黑" panose="020B0503020204020204" charset="-122"/>
                  <a:ea typeface="微软雅黑" panose="020B0503020204020204" charset="-122"/>
                  <a:cs typeface="+mn-ea"/>
                  <a:sym typeface="+mn-lt"/>
                </a:rPr>
                <a:t>此处添加详细文本描述。</a:t>
              </a:r>
              <a:endParaRPr lang="zh-CN" altLang="en-US" sz="2000" b="1"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212" name="矩形 211"/>
            <p:cNvSpPr/>
            <p:nvPr/>
          </p:nvSpPr>
          <p:spPr>
            <a:xfrm>
              <a:off x="8837856" y="2135844"/>
              <a:ext cx="2127170" cy="332404"/>
            </a:xfrm>
            <a:prstGeom prst="rect">
              <a:avLst/>
            </a:prstGeom>
          </p:spPr>
          <p:txBody>
            <a:bodyPr wrap="square">
              <a:spAutoFit/>
            </a:bodyPr>
            <a:lstStyle/>
            <a:p>
              <a:pPr>
                <a:lnSpc>
                  <a:spcPts val="2000"/>
                </a:lnSpc>
              </a:pPr>
              <a:r>
                <a:rPr lang="zh-CN" altLang="en-US" sz="2400" b="1" dirty="0">
                  <a:solidFill>
                    <a:schemeClr val="bg2">
                      <a:lumMod val="50000"/>
                    </a:schemeClr>
                  </a:solidFill>
                  <a:latin typeface="微软雅黑" panose="020B0503020204020204" charset="-122"/>
                  <a:ea typeface="微软雅黑" panose="020B0503020204020204" charset="-122"/>
                  <a:cs typeface="+mn-ea"/>
                  <a:sym typeface="+mn-lt"/>
                </a:rPr>
                <a:t>输入标题</a:t>
              </a:r>
              <a:endParaRPr lang="zh-CN" altLang="en-US" sz="2400" b="1" dirty="0">
                <a:solidFill>
                  <a:schemeClr val="bg2">
                    <a:lumMod val="50000"/>
                  </a:schemeClr>
                </a:solidFill>
                <a:latin typeface="微软雅黑" panose="020B0503020204020204" charset="-122"/>
                <a:ea typeface="微软雅黑" panose="020B0503020204020204" charset="-122"/>
                <a:cs typeface="+mn-ea"/>
                <a:sym typeface="+mn-lt"/>
              </a:endParaRPr>
            </a:p>
          </p:txBody>
        </p:sp>
      </p:grpSp>
      <p:grpSp>
        <p:nvGrpSpPr>
          <p:cNvPr id="222" name="组合 221"/>
          <p:cNvGrpSpPr/>
          <p:nvPr/>
        </p:nvGrpSpPr>
        <p:grpSpPr>
          <a:xfrm>
            <a:off x="4566285" y="5064760"/>
            <a:ext cx="3502025" cy="877571"/>
            <a:chOff x="4734473" y="5073028"/>
            <a:chExt cx="3427211" cy="839442"/>
          </a:xfrm>
        </p:grpSpPr>
        <p:sp>
          <p:nvSpPr>
            <p:cNvPr id="213" name="矩形 212"/>
            <p:cNvSpPr/>
            <p:nvPr/>
          </p:nvSpPr>
          <p:spPr>
            <a:xfrm>
              <a:off x="4734473" y="5383415"/>
              <a:ext cx="3427211" cy="529055"/>
            </a:xfrm>
            <a:prstGeom prst="rect">
              <a:avLst/>
            </a:prstGeom>
          </p:spPr>
          <p:txBody>
            <a:bodyPr wrap="square">
              <a:spAutoFit/>
            </a:bodyPr>
            <a:lstStyle/>
            <a:p>
              <a:pPr algn="ctr">
                <a:lnSpc>
                  <a:spcPct val="150000"/>
                </a:lnSpc>
              </a:pPr>
              <a:r>
                <a:rPr lang="zh-CN" altLang="en-US" sz="2000" b="1" dirty="0">
                  <a:solidFill>
                    <a:schemeClr val="bg2">
                      <a:lumMod val="50000"/>
                    </a:schemeClr>
                  </a:solidFill>
                  <a:latin typeface="微软雅黑" panose="020B0503020204020204" charset="-122"/>
                  <a:ea typeface="微软雅黑" panose="020B0503020204020204" charset="-122"/>
                  <a:cs typeface="+mn-ea"/>
                  <a:sym typeface="+mn-lt"/>
                </a:rPr>
                <a:t>此处添加详细文本描述。</a:t>
              </a:r>
              <a:endParaRPr lang="zh-CN" altLang="en-US" sz="2000" b="1"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214" name="矩形 213"/>
            <p:cNvSpPr/>
            <p:nvPr/>
          </p:nvSpPr>
          <p:spPr>
            <a:xfrm>
              <a:off x="5458445" y="5073028"/>
              <a:ext cx="1560422" cy="332254"/>
            </a:xfrm>
            <a:prstGeom prst="rect">
              <a:avLst/>
            </a:prstGeom>
          </p:spPr>
          <p:txBody>
            <a:bodyPr wrap="square">
              <a:spAutoFit/>
            </a:bodyPr>
            <a:lstStyle/>
            <a:p>
              <a:pPr algn="ctr">
                <a:lnSpc>
                  <a:spcPts val="2000"/>
                </a:lnSpc>
              </a:pPr>
              <a:r>
                <a:rPr lang="zh-CN" altLang="en-US" sz="2400" b="1" dirty="0">
                  <a:solidFill>
                    <a:schemeClr val="bg2">
                      <a:lumMod val="50000"/>
                    </a:schemeClr>
                  </a:solidFill>
                  <a:latin typeface="微软雅黑" panose="020B0503020204020204" charset="-122"/>
                  <a:ea typeface="微软雅黑" panose="020B0503020204020204" charset="-122"/>
                  <a:cs typeface="+mn-ea"/>
                  <a:sym typeface="+mn-lt"/>
                </a:rPr>
                <a:t>输入标题</a:t>
              </a:r>
              <a:endParaRPr lang="zh-CN" altLang="en-US" sz="2400" b="1" dirty="0">
                <a:solidFill>
                  <a:schemeClr val="bg2">
                    <a:lumMod val="50000"/>
                  </a:schemeClr>
                </a:solidFill>
                <a:latin typeface="微软雅黑" panose="020B0503020204020204" charset="-122"/>
                <a:ea typeface="微软雅黑" panose="020B0503020204020204" charset="-122"/>
                <a:cs typeface="+mn-ea"/>
                <a:sym typeface="+mn-lt"/>
              </a:endParaRPr>
            </a:p>
          </p:txBody>
        </p:sp>
      </p:grpSp>
      <p:grpSp>
        <p:nvGrpSpPr>
          <p:cNvPr id="232" name="组合 231"/>
          <p:cNvGrpSpPr/>
          <p:nvPr/>
        </p:nvGrpSpPr>
        <p:grpSpPr>
          <a:xfrm>
            <a:off x="3455670" y="1625600"/>
            <a:ext cx="5272405" cy="3125470"/>
            <a:chOff x="3539629" y="1906670"/>
            <a:chExt cx="5159494" cy="2989519"/>
          </a:xfrm>
        </p:grpSpPr>
        <p:cxnSp>
          <p:nvCxnSpPr>
            <p:cNvPr id="185" name="直接连接符 184"/>
            <p:cNvCxnSpPr/>
            <p:nvPr/>
          </p:nvCxnSpPr>
          <p:spPr>
            <a:xfrm>
              <a:off x="4347440" y="2689586"/>
              <a:ext cx="3549815" cy="0"/>
            </a:xfrm>
            <a:prstGeom prst="line">
              <a:avLst/>
            </a:prstGeom>
            <a:noFill/>
            <a:ln w="12700">
              <a:solidFill>
                <a:schemeClr val="bg1">
                  <a:lumMod val="65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86" name="直接连接符 185"/>
            <p:cNvCxnSpPr/>
            <p:nvPr/>
          </p:nvCxnSpPr>
          <p:spPr>
            <a:xfrm>
              <a:off x="6135694" y="2699203"/>
              <a:ext cx="1021780" cy="962472"/>
            </a:xfrm>
            <a:prstGeom prst="line">
              <a:avLst/>
            </a:prstGeom>
            <a:noFill/>
            <a:ln w="12700">
              <a:solidFill>
                <a:schemeClr val="bg1">
                  <a:lumMod val="65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87" name="直接连接符 186"/>
            <p:cNvCxnSpPr/>
            <p:nvPr/>
          </p:nvCxnSpPr>
          <p:spPr>
            <a:xfrm flipH="1">
              <a:off x="5103672" y="2699203"/>
              <a:ext cx="1021780" cy="962472"/>
            </a:xfrm>
            <a:prstGeom prst="line">
              <a:avLst/>
            </a:prstGeom>
            <a:noFill/>
            <a:ln w="12700">
              <a:solidFill>
                <a:schemeClr val="bg1">
                  <a:lumMod val="65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88" name="直接连接符 187"/>
            <p:cNvCxnSpPr/>
            <p:nvPr/>
          </p:nvCxnSpPr>
          <p:spPr>
            <a:xfrm>
              <a:off x="6122348" y="2685382"/>
              <a:ext cx="0" cy="1428415"/>
            </a:xfrm>
            <a:prstGeom prst="line">
              <a:avLst/>
            </a:prstGeom>
            <a:noFill/>
            <a:ln w="12700">
              <a:solidFill>
                <a:schemeClr val="bg1">
                  <a:lumMod val="65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grpSp>
          <p:nvGrpSpPr>
            <p:cNvPr id="231" name="组合 230"/>
            <p:cNvGrpSpPr/>
            <p:nvPr/>
          </p:nvGrpSpPr>
          <p:grpSpPr>
            <a:xfrm>
              <a:off x="5339431" y="1906670"/>
              <a:ext cx="1570902" cy="1565834"/>
              <a:chOff x="5339431" y="1906670"/>
              <a:chExt cx="1570902" cy="1565834"/>
            </a:xfrm>
          </p:grpSpPr>
          <p:sp>
            <p:nvSpPr>
              <p:cNvPr id="193" name="椭圆 192"/>
              <p:cNvSpPr/>
              <p:nvPr/>
            </p:nvSpPr>
            <p:spPr>
              <a:xfrm>
                <a:off x="5339431" y="1906670"/>
                <a:ext cx="1565833" cy="1565834"/>
              </a:xfrm>
              <a:prstGeom prst="ellipse">
                <a:avLst/>
              </a:prstGeom>
              <a:solidFill>
                <a:srgbClr val="C0000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000">
                  <a:solidFill>
                    <a:prstClr val="white"/>
                  </a:solidFill>
                  <a:latin typeface="微软雅黑" panose="020B0503020204020204" charset="-122"/>
                  <a:ea typeface="微软雅黑" panose="020B0503020204020204" charset="-122"/>
                  <a:cs typeface="+mn-ea"/>
                  <a:sym typeface="+mn-lt"/>
                </a:endParaRPr>
              </a:p>
            </p:txBody>
          </p:sp>
          <p:sp>
            <p:nvSpPr>
              <p:cNvPr id="194" name="矩形 193"/>
              <p:cNvSpPr/>
              <p:nvPr/>
            </p:nvSpPr>
            <p:spPr>
              <a:xfrm>
                <a:off x="5371122" y="2218255"/>
                <a:ext cx="1539211" cy="942652"/>
              </a:xfrm>
              <a:prstGeom prst="rect">
                <a:avLst/>
              </a:prstGeom>
            </p:spPr>
            <p:txBody>
              <a:bodyPr wrap="square" lIns="121791" tIns="60896" rIns="121791" bIns="60896">
                <a:noAutofit/>
              </a:bodyPr>
              <a:lstStyle/>
              <a:p>
                <a:pPr algn="ctr" defTabSz="1217295"/>
                <a:r>
                  <a:rPr lang="zh-CN" altLang="en-US" sz="2400" b="1" dirty="0">
                    <a:solidFill>
                      <a:prstClr val="white"/>
                    </a:solidFill>
                    <a:latin typeface="微软雅黑" panose="020B0503020204020204" charset="-122"/>
                    <a:ea typeface="微软雅黑" panose="020B0503020204020204" charset="-122"/>
                    <a:cs typeface="+mn-ea"/>
                    <a:sym typeface="+mn-lt"/>
                  </a:rPr>
                  <a:t>添加</a:t>
                </a:r>
                <a:endParaRPr lang="zh-CN" altLang="en-US" sz="2400" b="1" dirty="0">
                  <a:solidFill>
                    <a:prstClr val="white"/>
                  </a:solidFill>
                  <a:latin typeface="微软雅黑" panose="020B0503020204020204" charset="-122"/>
                  <a:ea typeface="微软雅黑" panose="020B0503020204020204" charset="-122"/>
                  <a:cs typeface="+mn-ea"/>
                  <a:sym typeface="+mn-lt"/>
                </a:endParaRPr>
              </a:p>
              <a:p>
                <a:pPr algn="ctr" defTabSz="1217295"/>
                <a:r>
                  <a:rPr lang="zh-CN" altLang="en-US" sz="2400" b="1" dirty="0">
                    <a:solidFill>
                      <a:prstClr val="white"/>
                    </a:solidFill>
                    <a:latin typeface="微软雅黑" panose="020B0503020204020204" charset="-122"/>
                    <a:ea typeface="微软雅黑" panose="020B0503020204020204" charset="-122"/>
                    <a:cs typeface="+mn-ea"/>
                    <a:sym typeface="+mn-lt"/>
                  </a:rPr>
                  <a:t>关键字</a:t>
                </a:r>
                <a:endParaRPr lang="zh-CN" altLang="en-US" sz="2400" b="1" dirty="0">
                  <a:solidFill>
                    <a:prstClr val="white"/>
                  </a:solidFill>
                  <a:latin typeface="微软雅黑" panose="020B0503020204020204" charset="-122"/>
                  <a:ea typeface="微软雅黑" panose="020B0503020204020204" charset="-122"/>
                  <a:cs typeface="+mn-ea"/>
                  <a:sym typeface="+mn-lt"/>
                </a:endParaRPr>
              </a:p>
            </p:txBody>
          </p:sp>
        </p:grpSp>
        <p:grpSp>
          <p:nvGrpSpPr>
            <p:cNvPr id="225" name="组合 224"/>
            <p:cNvGrpSpPr/>
            <p:nvPr/>
          </p:nvGrpSpPr>
          <p:grpSpPr>
            <a:xfrm>
              <a:off x="3539629" y="2339203"/>
              <a:ext cx="720000" cy="720000"/>
              <a:chOff x="3539629" y="2339203"/>
              <a:chExt cx="720000" cy="720000"/>
            </a:xfrm>
          </p:grpSpPr>
          <p:sp>
            <p:nvSpPr>
              <p:cNvPr id="189" name="椭圆 188"/>
              <p:cNvSpPr/>
              <p:nvPr/>
            </p:nvSpPr>
            <p:spPr>
              <a:xfrm>
                <a:off x="3539629" y="2339203"/>
                <a:ext cx="720000" cy="720000"/>
              </a:xfrm>
              <a:prstGeom prst="ellipse">
                <a:avLst/>
              </a:prstGeom>
              <a:solidFill>
                <a:schemeClr val="bg1"/>
              </a:solidFill>
              <a:ln w="9525">
                <a:solidFill>
                  <a:schemeClr val="bg1">
                    <a:lumMod val="75000"/>
                  </a:schemeClr>
                </a:solidFill>
                <a:prstDash val="soli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000">
                  <a:solidFill>
                    <a:prstClr val="white"/>
                  </a:solidFill>
                  <a:latin typeface="微软雅黑" panose="020B0503020204020204" charset="-122"/>
                  <a:ea typeface="微软雅黑" panose="020B0503020204020204" charset="-122"/>
                  <a:cs typeface="+mn-ea"/>
                  <a:sym typeface="+mn-lt"/>
                </a:endParaRPr>
              </a:p>
            </p:txBody>
          </p:sp>
          <p:pic>
            <p:nvPicPr>
              <p:cNvPr id="215" name="图形 214"/>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605819" y="2380828"/>
                <a:ext cx="576000" cy="576000"/>
              </a:xfrm>
              <a:prstGeom prst="rect">
                <a:avLst/>
              </a:prstGeom>
            </p:spPr>
          </p:pic>
        </p:grpSp>
        <p:grpSp>
          <p:nvGrpSpPr>
            <p:cNvPr id="227" name="组合 226"/>
            <p:cNvGrpSpPr/>
            <p:nvPr/>
          </p:nvGrpSpPr>
          <p:grpSpPr>
            <a:xfrm>
              <a:off x="5748156" y="4159116"/>
              <a:ext cx="737854" cy="737073"/>
              <a:chOff x="5748156" y="4159116"/>
              <a:chExt cx="737854" cy="737073"/>
            </a:xfrm>
          </p:grpSpPr>
          <p:sp>
            <p:nvSpPr>
              <p:cNvPr id="183" name="椭圆 182"/>
              <p:cNvSpPr/>
              <p:nvPr/>
            </p:nvSpPr>
            <p:spPr>
              <a:xfrm>
                <a:off x="5757156" y="4162233"/>
                <a:ext cx="720000" cy="720000"/>
              </a:xfrm>
              <a:prstGeom prst="ellipse">
                <a:avLst/>
              </a:prstGeom>
              <a:solidFill>
                <a:schemeClr val="bg1"/>
              </a:solidFill>
              <a:ln w="9525">
                <a:solidFill>
                  <a:schemeClr val="bg1">
                    <a:lumMod val="75000"/>
                  </a:schemeClr>
                </a:solidFill>
                <a:prstDash val="soli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000">
                  <a:solidFill>
                    <a:prstClr val="white"/>
                  </a:solidFill>
                  <a:latin typeface="微软雅黑" panose="020B0503020204020204" charset="-122"/>
                  <a:ea typeface="微软雅黑" panose="020B0503020204020204" charset="-122"/>
                  <a:cs typeface="+mn-ea"/>
                  <a:sym typeface="+mn-lt"/>
                </a:endParaRPr>
              </a:p>
            </p:txBody>
          </p:sp>
          <p:pic>
            <p:nvPicPr>
              <p:cNvPr id="216" name="图形 2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48156" y="4159116"/>
                <a:ext cx="737854" cy="737073"/>
              </a:xfrm>
              <a:prstGeom prst="rect">
                <a:avLst/>
              </a:prstGeom>
            </p:spPr>
          </p:pic>
        </p:grpSp>
        <p:grpSp>
          <p:nvGrpSpPr>
            <p:cNvPr id="226" name="组合 225"/>
            <p:cNvGrpSpPr/>
            <p:nvPr/>
          </p:nvGrpSpPr>
          <p:grpSpPr>
            <a:xfrm>
              <a:off x="4413517" y="3566959"/>
              <a:ext cx="720000" cy="720000"/>
              <a:chOff x="4413517" y="3566959"/>
              <a:chExt cx="720000" cy="720000"/>
            </a:xfrm>
          </p:grpSpPr>
          <p:sp>
            <p:nvSpPr>
              <p:cNvPr id="192" name="椭圆 191"/>
              <p:cNvSpPr/>
              <p:nvPr/>
            </p:nvSpPr>
            <p:spPr>
              <a:xfrm>
                <a:off x="4413517" y="3566959"/>
                <a:ext cx="720000" cy="720000"/>
              </a:xfrm>
              <a:prstGeom prst="ellipse">
                <a:avLst/>
              </a:prstGeom>
              <a:solidFill>
                <a:schemeClr val="bg1"/>
              </a:solidFill>
              <a:ln w="9525">
                <a:solidFill>
                  <a:schemeClr val="bg1">
                    <a:lumMod val="75000"/>
                  </a:schemeClr>
                </a:solidFill>
                <a:prstDash val="soli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000">
                  <a:solidFill>
                    <a:prstClr val="white"/>
                  </a:solidFill>
                  <a:latin typeface="微软雅黑" panose="020B0503020204020204" charset="-122"/>
                  <a:ea typeface="微软雅黑" panose="020B0503020204020204" charset="-122"/>
                  <a:cs typeface="+mn-ea"/>
                  <a:sym typeface="+mn-lt"/>
                </a:endParaRPr>
              </a:p>
            </p:txBody>
          </p:sp>
          <p:pic>
            <p:nvPicPr>
              <p:cNvPr id="217" name="图形 2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46384" y="3604776"/>
                <a:ext cx="644366" cy="644366"/>
              </a:xfrm>
              <a:prstGeom prst="rect">
                <a:avLst/>
              </a:prstGeom>
            </p:spPr>
          </p:pic>
        </p:grpSp>
        <p:grpSp>
          <p:nvGrpSpPr>
            <p:cNvPr id="228" name="组合 227"/>
            <p:cNvGrpSpPr/>
            <p:nvPr/>
          </p:nvGrpSpPr>
          <p:grpSpPr>
            <a:xfrm>
              <a:off x="7979123" y="2339203"/>
              <a:ext cx="720000" cy="720000"/>
              <a:chOff x="7979123" y="2339203"/>
              <a:chExt cx="720000" cy="720000"/>
            </a:xfrm>
          </p:grpSpPr>
          <p:sp>
            <p:nvSpPr>
              <p:cNvPr id="190" name="椭圆 189"/>
              <p:cNvSpPr/>
              <p:nvPr/>
            </p:nvSpPr>
            <p:spPr>
              <a:xfrm>
                <a:off x="7979123" y="2339203"/>
                <a:ext cx="720000" cy="720000"/>
              </a:xfrm>
              <a:prstGeom prst="ellipse">
                <a:avLst/>
              </a:prstGeom>
              <a:solidFill>
                <a:schemeClr val="bg1"/>
              </a:solidFill>
              <a:ln w="9525">
                <a:solidFill>
                  <a:schemeClr val="bg1">
                    <a:lumMod val="75000"/>
                  </a:schemeClr>
                </a:solidFill>
                <a:prstDash val="soli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000">
                  <a:solidFill>
                    <a:prstClr val="white"/>
                  </a:solidFill>
                  <a:latin typeface="微软雅黑" panose="020B0503020204020204" charset="-122"/>
                  <a:ea typeface="微软雅黑" panose="020B0503020204020204" charset="-122"/>
                  <a:cs typeface="+mn-ea"/>
                  <a:sym typeface="+mn-lt"/>
                </a:endParaRPr>
              </a:p>
            </p:txBody>
          </p:sp>
          <p:pic>
            <p:nvPicPr>
              <p:cNvPr id="218" name="图形 2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63209" y="2416892"/>
                <a:ext cx="564621" cy="564621"/>
              </a:xfrm>
              <a:prstGeom prst="rect">
                <a:avLst/>
              </a:prstGeom>
            </p:spPr>
          </p:pic>
        </p:grpSp>
        <p:grpSp>
          <p:nvGrpSpPr>
            <p:cNvPr id="230" name="组合 229"/>
            <p:cNvGrpSpPr/>
            <p:nvPr/>
          </p:nvGrpSpPr>
          <p:grpSpPr>
            <a:xfrm>
              <a:off x="7118137" y="3566959"/>
              <a:ext cx="720000" cy="720000"/>
              <a:chOff x="7118137" y="3566959"/>
              <a:chExt cx="720000" cy="720000"/>
            </a:xfrm>
          </p:grpSpPr>
          <p:sp>
            <p:nvSpPr>
              <p:cNvPr id="191" name="椭圆 190"/>
              <p:cNvSpPr/>
              <p:nvPr/>
            </p:nvSpPr>
            <p:spPr>
              <a:xfrm>
                <a:off x="7118137" y="3566959"/>
                <a:ext cx="720000" cy="720000"/>
              </a:xfrm>
              <a:prstGeom prst="ellipse">
                <a:avLst/>
              </a:prstGeom>
              <a:solidFill>
                <a:schemeClr val="bg1"/>
              </a:solidFill>
              <a:ln w="9525">
                <a:solidFill>
                  <a:schemeClr val="bg1">
                    <a:lumMod val="75000"/>
                  </a:schemeClr>
                </a:solidFill>
                <a:prstDash val="solid"/>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txBody>
              <a:bodyPr lIns="121791" tIns="60896" rIns="121791" bIns="60896" rtlCol="0" anchor="ctr"/>
              <a:lstStyle/>
              <a:p>
                <a:pPr algn="ctr" defTabSz="1217295"/>
                <a:endParaRPr lang="zh-CN" altLang="en-US" sz="2000">
                  <a:solidFill>
                    <a:prstClr val="white"/>
                  </a:solidFill>
                  <a:latin typeface="微软雅黑" panose="020B0503020204020204" charset="-122"/>
                  <a:ea typeface="微软雅黑" panose="020B0503020204020204" charset="-122"/>
                  <a:cs typeface="+mn-ea"/>
                  <a:sym typeface="+mn-lt"/>
                </a:endParaRPr>
              </a:p>
            </p:txBody>
          </p:sp>
          <p:sp>
            <p:nvSpPr>
              <p:cNvPr id="229" name="Freeform 8"/>
              <p:cNvSpPr/>
              <p:nvPr/>
            </p:nvSpPr>
            <p:spPr bwMode="auto">
              <a:xfrm>
                <a:off x="7279116" y="3738610"/>
                <a:ext cx="398042" cy="354922"/>
              </a:xfrm>
              <a:custGeom>
                <a:avLst/>
                <a:gdLst>
                  <a:gd name="T0" fmla="*/ 196 w 203"/>
                  <a:gd name="T1" fmla="*/ 152 h 181"/>
                  <a:gd name="T2" fmla="*/ 182 w 203"/>
                  <a:gd name="T3" fmla="*/ 140 h 181"/>
                  <a:gd name="T4" fmla="*/ 148 w 203"/>
                  <a:gd name="T5" fmla="*/ 127 h 181"/>
                  <a:gd name="T6" fmla="*/ 147 w 203"/>
                  <a:gd name="T7" fmla="*/ 126 h 181"/>
                  <a:gd name="T8" fmla="*/ 147 w 203"/>
                  <a:gd name="T9" fmla="*/ 126 h 181"/>
                  <a:gd name="T10" fmla="*/ 133 w 203"/>
                  <a:gd name="T11" fmla="*/ 117 h 181"/>
                  <a:gd name="T12" fmla="*/ 133 w 203"/>
                  <a:gd name="T13" fmla="*/ 117 h 181"/>
                  <a:gd name="T14" fmla="*/ 133 w 203"/>
                  <a:gd name="T15" fmla="*/ 117 h 181"/>
                  <a:gd name="T16" fmla="*/ 133 w 203"/>
                  <a:gd name="T17" fmla="*/ 116 h 181"/>
                  <a:gd name="T18" fmla="*/ 133 w 203"/>
                  <a:gd name="T19" fmla="*/ 116 h 181"/>
                  <a:gd name="T20" fmla="*/ 133 w 203"/>
                  <a:gd name="T21" fmla="*/ 116 h 181"/>
                  <a:gd name="T22" fmla="*/ 133 w 203"/>
                  <a:gd name="T23" fmla="*/ 116 h 181"/>
                  <a:gd name="T24" fmla="*/ 133 w 203"/>
                  <a:gd name="T25" fmla="*/ 116 h 181"/>
                  <a:gd name="T26" fmla="*/ 130 w 203"/>
                  <a:gd name="T27" fmla="*/ 114 h 181"/>
                  <a:gd name="T28" fmla="*/ 130 w 203"/>
                  <a:gd name="T29" fmla="*/ 114 h 181"/>
                  <a:gd name="T30" fmla="*/ 130 w 203"/>
                  <a:gd name="T31" fmla="*/ 114 h 181"/>
                  <a:gd name="T32" fmla="*/ 130 w 203"/>
                  <a:gd name="T33" fmla="*/ 114 h 181"/>
                  <a:gd name="T34" fmla="*/ 130 w 203"/>
                  <a:gd name="T35" fmla="*/ 114 h 181"/>
                  <a:gd name="T36" fmla="*/ 130 w 203"/>
                  <a:gd name="T37" fmla="*/ 114 h 181"/>
                  <a:gd name="T38" fmla="*/ 130 w 203"/>
                  <a:gd name="T39" fmla="*/ 114 h 181"/>
                  <a:gd name="T40" fmla="*/ 129 w 203"/>
                  <a:gd name="T41" fmla="*/ 113 h 181"/>
                  <a:gd name="T42" fmla="*/ 126 w 203"/>
                  <a:gd name="T43" fmla="*/ 105 h 181"/>
                  <a:gd name="T44" fmla="*/ 125 w 203"/>
                  <a:gd name="T45" fmla="*/ 104 h 181"/>
                  <a:gd name="T46" fmla="*/ 126 w 203"/>
                  <a:gd name="T47" fmla="*/ 97 h 181"/>
                  <a:gd name="T48" fmla="*/ 127 w 203"/>
                  <a:gd name="T49" fmla="*/ 96 h 181"/>
                  <a:gd name="T50" fmla="*/ 130 w 203"/>
                  <a:gd name="T51" fmla="*/ 85 h 181"/>
                  <a:gd name="T52" fmla="*/ 136 w 203"/>
                  <a:gd name="T53" fmla="*/ 75 h 181"/>
                  <a:gd name="T54" fmla="*/ 138 w 203"/>
                  <a:gd name="T55" fmla="*/ 57 h 181"/>
                  <a:gd name="T56" fmla="*/ 136 w 203"/>
                  <a:gd name="T57" fmla="*/ 58 h 181"/>
                  <a:gd name="T58" fmla="*/ 138 w 203"/>
                  <a:gd name="T59" fmla="*/ 44 h 181"/>
                  <a:gd name="T60" fmla="*/ 133 w 203"/>
                  <a:gd name="T61" fmla="*/ 17 h 181"/>
                  <a:gd name="T62" fmla="*/ 122 w 203"/>
                  <a:gd name="T63" fmla="*/ 7 h 181"/>
                  <a:gd name="T64" fmla="*/ 115 w 203"/>
                  <a:gd name="T65" fmla="*/ 3 h 181"/>
                  <a:gd name="T66" fmla="*/ 82 w 203"/>
                  <a:gd name="T67" fmla="*/ 3 h 181"/>
                  <a:gd name="T68" fmla="*/ 65 w 203"/>
                  <a:gd name="T69" fmla="*/ 15 h 181"/>
                  <a:gd name="T70" fmla="*/ 60 w 203"/>
                  <a:gd name="T71" fmla="*/ 44 h 181"/>
                  <a:gd name="T72" fmla="*/ 63 w 203"/>
                  <a:gd name="T73" fmla="*/ 54 h 181"/>
                  <a:gd name="T74" fmla="*/ 63 w 203"/>
                  <a:gd name="T75" fmla="*/ 57 h 181"/>
                  <a:gd name="T76" fmla="*/ 62 w 203"/>
                  <a:gd name="T77" fmla="*/ 57 h 181"/>
                  <a:gd name="T78" fmla="*/ 64 w 203"/>
                  <a:gd name="T79" fmla="*/ 75 h 181"/>
                  <a:gd name="T80" fmla="*/ 70 w 203"/>
                  <a:gd name="T81" fmla="*/ 85 h 181"/>
                  <a:gd name="T82" fmla="*/ 73 w 203"/>
                  <a:gd name="T83" fmla="*/ 96 h 181"/>
                  <a:gd name="T84" fmla="*/ 75 w 203"/>
                  <a:gd name="T85" fmla="*/ 97 h 181"/>
                  <a:gd name="T86" fmla="*/ 75 w 203"/>
                  <a:gd name="T87" fmla="*/ 103 h 181"/>
                  <a:gd name="T88" fmla="*/ 76 w 203"/>
                  <a:gd name="T89" fmla="*/ 106 h 181"/>
                  <a:gd name="T90" fmla="*/ 75 w 203"/>
                  <a:gd name="T91" fmla="*/ 105 h 181"/>
                  <a:gd name="T92" fmla="*/ 72 w 203"/>
                  <a:gd name="T93" fmla="*/ 114 h 181"/>
                  <a:gd name="T94" fmla="*/ 72 w 203"/>
                  <a:gd name="T95" fmla="*/ 114 h 181"/>
                  <a:gd name="T96" fmla="*/ 68 w 203"/>
                  <a:gd name="T97" fmla="*/ 116 h 181"/>
                  <a:gd name="T98" fmla="*/ 55 w 203"/>
                  <a:gd name="T99" fmla="*/ 125 h 181"/>
                  <a:gd name="T100" fmla="*/ 55 w 203"/>
                  <a:gd name="T101" fmla="*/ 126 h 181"/>
                  <a:gd name="T102" fmla="*/ 54 w 203"/>
                  <a:gd name="T103" fmla="*/ 126 h 181"/>
                  <a:gd name="T104" fmla="*/ 54 w 203"/>
                  <a:gd name="T105" fmla="*/ 126 h 181"/>
                  <a:gd name="T106" fmla="*/ 53 w 203"/>
                  <a:gd name="T107" fmla="*/ 127 h 181"/>
                  <a:gd name="T108" fmla="*/ 19 w 203"/>
                  <a:gd name="T109" fmla="*/ 140 h 181"/>
                  <a:gd name="T110" fmla="*/ 6 w 203"/>
                  <a:gd name="T111" fmla="*/ 152 h 181"/>
                  <a:gd name="T112" fmla="*/ 0 w 203"/>
                  <a:gd name="T113" fmla="*/ 181 h 181"/>
                  <a:gd name="T114" fmla="*/ 203 w 203"/>
                  <a:gd name="T115" fmla="*/ 181 h 181"/>
                  <a:gd name="T116" fmla="*/ 196 w 20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181">
                    <a:moveTo>
                      <a:pt x="196" y="152"/>
                    </a:moveTo>
                    <a:cubicBezTo>
                      <a:pt x="196" y="143"/>
                      <a:pt x="189" y="143"/>
                      <a:pt x="182" y="140"/>
                    </a:cubicBezTo>
                    <a:cubicBezTo>
                      <a:pt x="148" y="127"/>
                      <a:pt x="148" y="127"/>
                      <a:pt x="148" y="127"/>
                    </a:cubicBezTo>
                    <a:cubicBezTo>
                      <a:pt x="148" y="126"/>
                      <a:pt x="147" y="126"/>
                      <a:pt x="147" y="126"/>
                    </a:cubicBezTo>
                    <a:cubicBezTo>
                      <a:pt x="147" y="126"/>
                      <a:pt x="147" y="126"/>
                      <a:pt x="147" y="126"/>
                    </a:cubicBezTo>
                    <a:cubicBezTo>
                      <a:pt x="141" y="123"/>
                      <a:pt x="135" y="119"/>
                      <a:pt x="133" y="117"/>
                    </a:cubicBezTo>
                    <a:cubicBezTo>
                      <a:pt x="133" y="117"/>
                      <a:pt x="133" y="117"/>
                      <a:pt x="133" y="117"/>
                    </a:cubicBezTo>
                    <a:cubicBezTo>
                      <a:pt x="133" y="117"/>
                      <a:pt x="133" y="117"/>
                      <a:pt x="133" y="117"/>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3" y="116"/>
                      <a:pt x="133" y="116"/>
                      <a:pt x="133" y="116"/>
                    </a:cubicBezTo>
                    <a:cubicBezTo>
                      <a:pt x="132" y="114"/>
                      <a:pt x="131"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30" y="114"/>
                      <a:pt x="130" y="114"/>
                      <a:pt x="130" y="114"/>
                    </a:cubicBezTo>
                    <a:cubicBezTo>
                      <a:pt x="129" y="115"/>
                      <a:pt x="129" y="114"/>
                      <a:pt x="129" y="113"/>
                    </a:cubicBezTo>
                    <a:cubicBezTo>
                      <a:pt x="128" y="111"/>
                      <a:pt x="126" y="106"/>
                      <a:pt x="126" y="105"/>
                    </a:cubicBezTo>
                    <a:cubicBezTo>
                      <a:pt x="126" y="104"/>
                      <a:pt x="125" y="107"/>
                      <a:pt x="125" y="104"/>
                    </a:cubicBezTo>
                    <a:cubicBezTo>
                      <a:pt x="126" y="97"/>
                      <a:pt x="126" y="97"/>
                      <a:pt x="126" y="97"/>
                    </a:cubicBezTo>
                    <a:cubicBezTo>
                      <a:pt x="126" y="97"/>
                      <a:pt x="127" y="96"/>
                      <a:pt x="127" y="96"/>
                    </a:cubicBezTo>
                    <a:cubicBezTo>
                      <a:pt x="129" y="93"/>
                      <a:pt x="129" y="86"/>
                      <a:pt x="130" y="85"/>
                    </a:cubicBezTo>
                    <a:cubicBezTo>
                      <a:pt x="132" y="83"/>
                      <a:pt x="134" y="83"/>
                      <a:pt x="136" y="75"/>
                    </a:cubicBezTo>
                    <a:cubicBezTo>
                      <a:pt x="138" y="68"/>
                      <a:pt x="141" y="57"/>
                      <a:pt x="138" y="57"/>
                    </a:cubicBezTo>
                    <a:cubicBezTo>
                      <a:pt x="137" y="57"/>
                      <a:pt x="137" y="57"/>
                      <a:pt x="136" y="58"/>
                    </a:cubicBezTo>
                    <a:cubicBezTo>
                      <a:pt x="136" y="55"/>
                      <a:pt x="137" y="49"/>
                      <a:pt x="138" y="44"/>
                    </a:cubicBezTo>
                    <a:cubicBezTo>
                      <a:pt x="138" y="38"/>
                      <a:pt x="137" y="22"/>
                      <a:pt x="133" y="17"/>
                    </a:cubicBezTo>
                    <a:cubicBezTo>
                      <a:pt x="131" y="13"/>
                      <a:pt x="127" y="9"/>
                      <a:pt x="122" y="7"/>
                    </a:cubicBezTo>
                    <a:cubicBezTo>
                      <a:pt x="120" y="5"/>
                      <a:pt x="117" y="4"/>
                      <a:pt x="115" y="3"/>
                    </a:cubicBezTo>
                    <a:cubicBezTo>
                      <a:pt x="109" y="0"/>
                      <a:pt x="89" y="1"/>
                      <a:pt x="82" y="3"/>
                    </a:cubicBezTo>
                    <a:cubicBezTo>
                      <a:pt x="74" y="4"/>
                      <a:pt x="69" y="9"/>
                      <a:pt x="65" y="15"/>
                    </a:cubicBezTo>
                    <a:cubicBezTo>
                      <a:pt x="62" y="21"/>
                      <a:pt x="60" y="38"/>
                      <a:pt x="60" y="44"/>
                    </a:cubicBezTo>
                    <a:cubicBezTo>
                      <a:pt x="61" y="47"/>
                      <a:pt x="62" y="52"/>
                      <a:pt x="63" y="54"/>
                    </a:cubicBezTo>
                    <a:cubicBezTo>
                      <a:pt x="63" y="56"/>
                      <a:pt x="63" y="56"/>
                      <a:pt x="63" y="57"/>
                    </a:cubicBezTo>
                    <a:cubicBezTo>
                      <a:pt x="63" y="57"/>
                      <a:pt x="63" y="57"/>
                      <a:pt x="62" y="57"/>
                    </a:cubicBezTo>
                    <a:cubicBezTo>
                      <a:pt x="60" y="57"/>
                      <a:pt x="62" y="68"/>
                      <a:pt x="64" y="75"/>
                    </a:cubicBezTo>
                    <a:cubicBezTo>
                      <a:pt x="67" y="83"/>
                      <a:pt x="69" y="83"/>
                      <a:pt x="70" y="85"/>
                    </a:cubicBezTo>
                    <a:cubicBezTo>
                      <a:pt x="71" y="86"/>
                      <a:pt x="71" y="93"/>
                      <a:pt x="73" y="96"/>
                    </a:cubicBezTo>
                    <a:cubicBezTo>
                      <a:pt x="74" y="96"/>
                      <a:pt x="74" y="97"/>
                      <a:pt x="75" y="97"/>
                    </a:cubicBezTo>
                    <a:cubicBezTo>
                      <a:pt x="75" y="103"/>
                      <a:pt x="75" y="103"/>
                      <a:pt x="75" y="103"/>
                    </a:cubicBezTo>
                    <a:cubicBezTo>
                      <a:pt x="76" y="106"/>
                      <a:pt x="76" y="106"/>
                      <a:pt x="76" y="106"/>
                    </a:cubicBezTo>
                    <a:cubicBezTo>
                      <a:pt x="76" y="105"/>
                      <a:pt x="75" y="104"/>
                      <a:pt x="75" y="105"/>
                    </a:cubicBezTo>
                    <a:cubicBezTo>
                      <a:pt x="74" y="108"/>
                      <a:pt x="73" y="111"/>
                      <a:pt x="72" y="114"/>
                    </a:cubicBezTo>
                    <a:cubicBezTo>
                      <a:pt x="72" y="114"/>
                      <a:pt x="72" y="114"/>
                      <a:pt x="72" y="114"/>
                    </a:cubicBezTo>
                    <a:cubicBezTo>
                      <a:pt x="71" y="113"/>
                      <a:pt x="69" y="114"/>
                      <a:pt x="68" y="116"/>
                    </a:cubicBezTo>
                    <a:cubicBezTo>
                      <a:pt x="67" y="118"/>
                      <a:pt x="61" y="122"/>
                      <a:pt x="55" y="125"/>
                    </a:cubicBezTo>
                    <a:cubicBezTo>
                      <a:pt x="55" y="126"/>
                      <a:pt x="55" y="126"/>
                      <a:pt x="55" y="126"/>
                    </a:cubicBezTo>
                    <a:cubicBezTo>
                      <a:pt x="54" y="126"/>
                      <a:pt x="54" y="126"/>
                      <a:pt x="54" y="126"/>
                    </a:cubicBezTo>
                    <a:cubicBezTo>
                      <a:pt x="54" y="126"/>
                      <a:pt x="54" y="126"/>
                      <a:pt x="54" y="126"/>
                    </a:cubicBezTo>
                    <a:cubicBezTo>
                      <a:pt x="54" y="126"/>
                      <a:pt x="53" y="126"/>
                      <a:pt x="53" y="127"/>
                    </a:cubicBezTo>
                    <a:cubicBezTo>
                      <a:pt x="19" y="140"/>
                      <a:pt x="19" y="140"/>
                      <a:pt x="19" y="140"/>
                    </a:cubicBezTo>
                    <a:cubicBezTo>
                      <a:pt x="12" y="143"/>
                      <a:pt x="6" y="143"/>
                      <a:pt x="6" y="152"/>
                    </a:cubicBezTo>
                    <a:cubicBezTo>
                      <a:pt x="0" y="181"/>
                      <a:pt x="0" y="181"/>
                      <a:pt x="0" y="181"/>
                    </a:cubicBezTo>
                    <a:cubicBezTo>
                      <a:pt x="203" y="181"/>
                      <a:pt x="203" y="181"/>
                      <a:pt x="203" y="181"/>
                    </a:cubicBezTo>
                    <a:cubicBezTo>
                      <a:pt x="196" y="152"/>
                      <a:pt x="196" y="152"/>
                      <a:pt x="196" y="152"/>
                    </a:cubicBezTo>
                    <a:close/>
                  </a:path>
                </a:pathLst>
              </a:cu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lt1"/>
                  </a:solidFill>
                  <a:latin typeface="微软雅黑" panose="020B0503020204020204" charset="-122"/>
                  <a:ea typeface="微软雅黑" panose="020B0503020204020204" charset="-122"/>
                </a:endParaRPr>
              </a:p>
            </p:txBody>
          </p:sp>
        </p:grpSp>
      </p:grpSp>
      <p:pic>
        <p:nvPicPr>
          <p:cNvPr id="7" name="图片 6" descr="20200923-WIDS简体版-02"/>
          <p:cNvPicPr>
            <a:picLocks noChangeAspect="1"/>
          </p:cNvPicPr>
          <p:nvPr>
            <p:custDataLst>
              <p:tags r:id="rId9"/>
            </p:custDataLst>
          </p:nvPr>
        </p:nvPicPr>
        <p:blipFill>
          <a:blip r:embed="rId10"/>
          <a:stretch>
            <a:fillRect/>
          </a:stretch>
        </p:blipFill>
        <p:spPr>
          <a:xfrm>
            <a:off x="9709785" y="208280"/>
            <a:ext cx="2216150" cy="384810"/>
          </a:xfrm>
          <a:prstGeom prst="rect">
            <a:avLst/>
          </a:prstGeom>
        </p:spPr>
      </p:pic>
      <p:sp>
        <p:nvSpPr>
          <p:cNvPr id="2" name="文本框 1"/>
          <p:cNvSpPr txBox="1"/>
          <p:nvPr>
            <p:custDataLst>
              <p:tags r:id="rId11"/>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文字四</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4" name="文本框 3"/>
          <p:cNvSpPr txBox="1"/>
          <p:nvPr>
            <p:custDataLst>
              <p:tags r:id="rId12"/>
            </p:custDataLst>
          </p:nvPr>
        </p:nvSpPr>
        <p:spPr>
          <a:xfrm>
            <a:off x="544830" y="271780"/>
            <a:ext cx="1148715" cy="521970"/>
          </a:xfrm>
          <a:prstGeom prst="rect">
            <a:avLst/>
          </a:prstGeom>
          <a:noFill/>
        </p:spPr>
        <p:txBody>
          <a:bodyPr wrap="square" rtlCol="0">
            <a:spAutoFit/>
          </a:bodyPr>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2023</a:t>
            </a:r>
            <a:endPar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sym typeface="+mn-ea"/>
            </a:endParaRPr>
          </a:p>
        </p:txBody>
      </p:sp>
      <p:sp>
        <p:nvSpPr>
          <p:cNvPr id="5" name="文本框 4"/>
          <p:cNvSpPr txBox="1"/>
          <p:nvPr>
            <p:custDataLst>
              <p:tags r:id="rId13"/>
            </p:custDataLst>
          </p:nvPr>
        </p:nvSpPr>
        <p:spPr>
          <a:xfrm>
            <a:off x="1549400" y="245745"/>
            <a:ext cx="2941320" cy="521970"/>
          </a:xfrm>
          <a:prstGeom prst="rect">
            <a:avLst/>
          </a:prstGeom>
          <a:noFill/>
        </p:spPr>
        <p:txBody>
          <a:bodyPr wrap="square" rtlCol="0" anchor="t">
            <a:spAutoFit/>
          </a:bodyPr>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 </a:t>
            </a:r>
            <a:r>
              <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标题介绍</a:t>
            </a:r>
            <a:endPar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9" name="矩形 8"/>
          <p:cNvSpPr/>
          <p:nvPr>
            <p:custDataLst>
              <p:tags r:id="rId14"/>
            </p:custDataLst>
          </p:nvPr>
        </p:nvSpPr>
        <p:spPr>
          <a:xfrm>
            <a:off x="428625" y="283845"/>
            <a:ext cx="123825" cy="506730"/>
          </a:xfrm>
          <a:prstGeom prst="rect">
            <a:avLst/>
          </a:prstGeom>
          <a:solidFill>
            <a:srgbClr val="C0000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 原始比例"/>
          <p:cNvPicPr>
            <a:picLocks noChangeAspect="1"/>
          </p:cNvPicPr>
          <p:nvPr/>
        </p:nvPicPr>
        <p:blipFill>
          <a:blip r:embed="rId1"/>
          <a:stretch>
            <a:fillRect/>
          </a:stretch>
        </p:blipFill>
        <p:spPr>
          <a:xfrm>
            <a:off x="0" y="2540"/>
            <a:ext cx="12192000" cy="6855460"/>
          </a:xfrm>
          <a:prstGeom prst="rect">
            <a:avLst/>
          </a:prstGeom>
        </p:spPr>
      </p:pic>
      <p:sp>
        <p:nvSpPr>
          <p:cNvPr id="13" name="文本框 12"/>
          <p:cNvSpPr txBox="1"/>
          <p:nvPr/>
        </p:nvSpPr>
        <p:spPr>
          <a:xfrm>
            <a:off x="939165" y="1851660"/>
            <a:ext cx="10313670" cy="1014730"/>
          </a:xfrm>
          <a:prstGeom prst="rect">
            <a:avLst/>
          </a:prstGeom>
          <a:noFill/>
          <a:effectLst>
            <a:outerShdw blurRad="50800" dist="38100" dir="2700000" algn="tl" rotWithShape="0">
              <a:prstClr val="black">
                <a:alpha val="40000"/>
              </a:prstClr>
            </a:outerShdw>
          </a:effectLst>
        </p:spPr>
        <p:txBody>
          <a:bodyPr wrap="square">
            <a:spAutoFit/>
          </a:bodyPr>
          <a:lstStyle/>
          <a:p>
            <a:pPr algn="dist"/>
            <a:r>
              <a:rPr lang="zh-CN" altLang="en-US" sz="6000" b="1" dirty="0">
                <a:solidFill>
                  <a:schemeClr val="bg1"/>
                </a:solidFill>
                <a:latin typeface="微软雅黑" panose="020B0503020204020204" charset="-122"/>
                <a:ea typeface="微软雅黑" panose="020B0503020204020204" charset="-122"/>
                <a:sym typeface="+mn-ea"/>
              </a:rPr>
              <a:t>热烈欢迎各位专家莅临指导</a:t>
            </a:r>
            <a:endParaRPr lang="zh-CN" altLang="en-US" sz="6000" b="1" dirty="0">
              <a:solidFill>
                <a:schemeClr val="bg1"/>
              </a:solidFill>
              <a:latin typeface="微软雅黑" panose="020B0503020204020204" charset="-122"/>
              <a:ea typeface="微软雅黑" panose="020B0503020204020204" charset="-122"/>
              <a:sym typeface="+mn-ea"/>
            </a:endParaRPr>
          </a:p>
        </p:txBody>
      </p:sp>
      <p:sp>
        <p:nvSpPr>
          <p:cNvPr id="4" name="文本框 3"/>
          <p:cNvSpPr txBox="1"/>
          <p:nvPr>
            <p:custDataLst>
              <p:tags r:id="rId2"/>
            </p:custDataLst>
          </p:nvPr>
        </p:nvSpPr>
        <p:spPr>
          <a:xfrm>
            <a:off x="196215" y="6288405"/>
            <a:ext cx="1543050" cy="445135"/>
          </a:xfrm>
          <a:prstGeom prst="rect">
            <a:avLst/>
          </a:prstGeom>
          <a:noFill/>
        </p:spPr>
        <p:txBody>
          <a:bodyPr wrap="square" rtlCol="0">
            <a:spAutoFit/>
          </a:bodyPr>
          <a:p>
            <a:pPr algn="ctr"/>
            <a:r>
              <a:rPr lang="zh-CN" sz="2300" b="1" dirty="0">
                <a:solidFill>
                  <a:schemeClr val="tx1"/>
                </a:solidFill>
                <a:latin typeface="微软雅黑" panose="020B0503020204020204" charset="-122"/>
                <a:ea typeface="微软雅黑" panose="020B0503020204020204" charset="-122"/>
                <a:cs typeface="方正公文黑体" panose="02000500000000000000" charset="-122"/>
              </a:rPr>
              <a:t>会场背景</a:t>
            </a:r>
            <a:endParaRPr lang="zh-CN" sz="2300" b="1" dirty="0">
              <a:solidFill>
                <a:schemeClr val="tx1"/>
              </a:solidFill>
              <a:latin typeface="微软雅黑" panose="020B0503020204020204" charset="-122"/>
              <a:ea typeface="微软雅黑" panose="020B0503020204020204" charset="-122"/>
              <a:cs typeface="方正公文黑体" panose="02000500000000000000" charset="-122"/>
            </a:endParaRPr>
          </a:p>
        </p:txBody>
      </p:sp>
      <p:pic>
        <p:nvPicPr>
          <p:cNvPr id="2" name="图片 1" descr="20200923-WIDS简体版-2-02"/>
          <p:cNvPicPr>
            <a:picLocks noChangeAspect="1"/>
          </p:cNvPicPr>
          <p:nvPr>
            <p:custDataLst>
              <p:tags r:id="rId3"/>
            </p:custDataLst>
          </p:nvPr>
        </p:nvPicPr>
        <p:blipFill>
          <a:blip r:embed="rId4"/>
          <a:stretch>
            <a:fillRect/>
          </a:stretch>
        </p:blipFill>
        <p:spPr>
          <a:xfrm>
            <a:off x="196215" y="294005"/>
            <a:ext cx="2842895" cy="49339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组合 114"/>
          <p:cNvGrpSpPr/>
          <p:nvPr/>
        </p:nvGrpSpPr>
        <p:grpSpPr>
          <a:xfrm>
            <a:off x="791402" y="2602151"/>
            <a:ext cx="3031490" cy="913130"/>
            <a:chOff x="915862" y="2602151"/>
            <a:chExt cx="3031490" cy="913130"/>
          </a:xfrm>
        </p:grpSpPr>
        <p:sp>
          <p:nvSpPr>
            <p:cNvPr id="90" name="文本框27"/>
            <p:cNvSpPr txBox="1"/>
            <p:nvPr/>
          </p:nvSpPr>
          <p:spPr>
            <a:xfrm>
              <a:off x="1222567" y="2602151"/>
              <a:ext cx="2418485" cy="460375"/>
            </a:xfrm>
            <a:prstGeom prst="rect">
              <a:avLst/>
            </a:prstGeom>
            <a:noFill/>
          </p:spPr>
          <p:txBody>
            <a:bodyPr wrap="square" rtlCol="0">
              <a:spAutoFit/>
            </a:bodyPr>
            <a:lstStyle/>
            <a:p>
              <a:pPr algn="ctr"/>
              <a:r>
                <a:rPr lang="zh-CN" altLang="en-US" sz="2400" b="1" dirty="0">
                  <a:solidFill>
                    <a:schemeClr val="bg1">
                      <a:lumMod val="50000"/>
                    </a:schemeClr>
                  </a:solidFill>
                  <a:latin typeface="微软雅黑" panose="020B0503020204020204" charset="-122"/>
                  <a:ea typeface="微软雅黑" panose="020B0503020204020204" charset="-122"/>
                </a:rPr>
                <a:t>输入标题</a:t>
              </a:r>
              <a:endParaRPr lang="zh-CN" altLang="en-US" sz="2400" b="1" dirty="0">
                <a:solidFill>
                  <a:schemeClr val="bg1">
                    <a:lumMod val="50000"/>
                  </a:schemeClr>
                </a:solidFill>
                <a:latin typeface="微软雅黑" panose="020B0503020204020204" charset="-122"/>
                <a:ea typeface="微软雅黑" panose="020B0503020204020204" charset="-122"/>
              </a:endParaRPr>
            </a:p>
          </p:txBody>
        </p:sp>
        <p:sp>
          <p:nvSpPr>
            <p:cNvPr id="91" name="文本框26"/>
            <p:cNvSpPr/>
            <p:nvPr/>
          </p:nvSpPr>
          <p:spPr>
            <a:xfrm>
              <a:off x="915862" y="2962196"/>
              <a:ext cx="3031490" cy="553085"/>
            </a:xfrm>
            <a:prstGeom prst="rect">
              <a:avLst/>
            </a:prstGeom>
          </p:spPr>
          <p:txBody>
            <a:bodyPr wrap="square">
              <a:spAutoFit/>
            </a:bodyPr>
            <a:lstStyle/>
            <a:p>
              <a:pPr algn="ctr">
                <a:lnSpc>
                  <a:spcPct val="150000"/>
                </a:lnSpc>
              </a:pPr>
              <a:r>
                <a:rPr lang="zh-CN" altLang="en-US" sz="2000" b="1" dirty="0">
                  <a:solidFill>
                    <a:schemeClr val="bg1">
                      <a:lumMod val="50000"/>
                    </a:schemeClr>
                  </a:solidFill>
                  <a:latin typeface="微软雅黑" panose="020B0503020204020204" charset="-122"/>
                  <a:ea typeface="微软雅黑" panose="020B0503020204020204" charset="-122"/>
                  <a:cs typeface="+mn-ea"/>
                  <a:sym typeface="+mn-lt"/>
                </a:rPr>
                <a:t>此处添加详细文本描述。</a:t>
              </a:r>
              <a:endParaRPr lang="zh-CN" altLang="en-US" sz="2000" b="1" dirty="0">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116" name="组合 115"/>
          <p:cNvGrpSpPr/>
          <p:nvPr/>
        </p:nvGrpSpPr>
        <p:grpSpPr>
          <a:xfrm>
            <a:off x="4492113" y="2651420"/>
            <a:ext cx="3061970" cy="852170"/>
            <a:chOff x="3647563" y="2606335"/>
            <a:chExt cx="3061970" cy="852170"/>
          </a:xfrm>
        </p:grpSpPr>
        <p:sp>
          <p:nvSpPr>
            <p:cNvPr id="92" name="文本框25"/>
            <p:cNvSpPr txBox="1"/>
            <p:nvPr/>
          </p:nvSpPr>
          <p:spPr>
            <a:xfrm>
              <a:off x="3647563" y="2606335"/>
              <a:ext cx="2418485" cy="460375"/>
            </a:xfrm>
            <a:prstGeom prst="rect">
              <a:avLst/>
            </a:prstGeom>
            <a:noFill/>
          </p:spPr>
          <p:txBody>
            <a:bodyPr wrap="square" rtlCol="0">
              <a:spAutoFit/>
            </a:bodyPr>
            <a:lstStyle/>
            <a:p>
              <a:pPr algn="ctr"/>
              <a:r>
                <a:rPr lang="zh-CN" altLang="en-US" sz="2400" b="1" dirty="0">
                  <a:solidFill>
                    <a:schemeClr val="bg1">
                      <a:lumMod val="50000"/>
                    </a:schemeClr>
                  </a:solidFill>
                  <a:latin typeface="微软雅黑" panose="020B0503020204020204" charset="-122"/>
                  <a:ea typeface="微软雅黑" panose="020B0503020204020204" charset="-122"/>
                </a:rPr>
                <a:t>输入标题</a:t>
              </a:r>
              <a:endParaRPr lang="zh-CN" altLang="en-US" sz="2400" b="1" dirty="0">
                <a:solidFill>
                  <a:schemeClr val="bg1">
                    <a:lumMod val="50000"/>
                  </a:schemeClr>
                </a:solidFill>
                <a:latin typeface="微软雅黑" panose="020B0503020204020204" charset="-122"/>
                <a:ea typeface="微软雅黑" panose="020B0503020204020204" charset="-122"/>
              </a:endParaRPr>
            </a:p>
          </p:txBody>
        </p:sp>
        <p:sp>
          <p:nvSpPr>
            <p:cNvPr id="93" name="文本框24"/>
            <p:cNvSpPr/>
            <p:nvPr/>
          </p:nvSpPr>
          <p:spPr>
            <a:xfrm>
              <a:off x="3715508" y="2905420"/>
              <a:ext cx="2994025" cy="553085"/>
            </a:xfrm>
            <a:prstGeom prst="rect">
              <a:avLst/>
            </a:prstGeom>
          </p:spPr>
          <p:txBody>
            <a:bodyPr wrap="square">
              <a:spAutoFit/>
            </a:bodyPr>
            <a:lstStyle/>
            <a:p>
              <a:pPr algn="ctr">
                <a:lnSpc>
                  <a:spcPct val="150000"/>
                </a:lnSpc>
              </a:pPr>
              <a:r>
                <a:rPr lang="zh-CN" altLang="en-US" sz="2000" b="1" dirty="0">
                  <a:solidFill>
                    <a:schemeClr val="bg1">
                      <a:lumMod val="50000"/>
                    </a:schemeClr>
                  </a:solidFill>
                  <a:latin typeface="微软雅黑" panose="020B0503020204020204" charset="-122"/>
                  <a:ea typeface="微软雅黑" panose="020B0503020204020204" charset="-122"/>
                  <a:cs typeface="+mn-ea"/>
                  <a:sym typeface="+mn-lt"/>
                </a:rPr>
                <a:t>此处添加详细文本描述。</a:t>
              </a:r>
              <a:endParaRPr lang="zh-CN" altLang="en-US" sz="2000" b="1" dirty="0">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117" name="组合 116"/>
          <p:cNvGrpSpPr/>
          <p:nvPr/>
        </p:nvGrpSpPr>
        <p:grpSpPr>
          <a:xfrm>
            <a:off x="8013460" y="2610519"/>
            <a:ext cx="3436620" cy="852170"/>
            <a:chOff x="6086235" y="2610519"/>
            <a:chExt cx="3436620" cy="852170"/>
          </a:xfrm>
        </p:grpSpPr>
        <p:sp>
          <p:nvSpPr>
            <p:cNvPr id="94" name="文本框23"/>
            <p:cNvSpPr txBox="1"/>
            <p:nvPr/>
          </p:nvSpPr>
          <p:spPr>
            <a:xfrm>
              <a:off x="6086235" y="2610519"/>
              <a:ext cx="2418485" cy="460375"/>
            </a:xfrm>
            <a:prstGeom prst="rect">
              <a:avLst/>
            </a:prstGeom>
            <a:noFill/>
          </p:spPr>
          <p:txBody>
            <a:bodyPr wrap="square" rtlCol="0">
              <a:spAutoFit/>
            </a:bodyPr>
            <a:lstStyle/>
            <a:p>
              <a:pPr algn="ctr"/>
              <a:r>
                <a:rPr lang="zh-CN" altLang="en-US" sz="2400" b="1" dirty="0">
                  <a:solidFill>
                    <a:schemeClr val="bg1">
                      <a:lumMod val="50000"/>
                    </a:schemeClr>
                  </a:solidFill>
                  <a:latin typeface="微软雅黑" panose="020B0503020204020204" charset="-122"/>
                  <a:ea typeface="微软雅黑" panose="020B0503020204020204" charset="-122"/>
                </a:rPr>
                <a:t>输入标题</a:t>
              </a:r>
              <a:endParaRPr lang="zh-CN" altLang="en-US" sz="2400" b="1" dirty="0">
                <a:solidFill>
                  <a:schemeClr val="bg1">
                    <a:lumMod val="50000"/>
                  </a:schemeClr>
                </a:solidFill>
                <a:latin typeface="微软雅黑" panose="020B0503020204020204" charset="-122"/>
                <a:ea typeface="微软雅黑" panose="020B0503020204020204" charset="-122"/>
              </a:endParaRPr>
            </a:p>
          </p:txBody>
        </p:sp>
        <p:sp>
          <p:nvSpPr>
            <p:cNvPr id="95" name="文本框22"/>
            <p:cNvSpPr/>
            <p:nvPr/>
          </p:nvSpPr>
          <p:spPr>
            <a:xfrm>
              <a:off x="6154180" y="2909604"/>
              <a:ext cx="3368675" cy="553085"/>
            </a:xfrm>
            <a:prstGeom prst="rect">
              <a:avLst/>
            </a:prstGeom>
          </p:spPr>
          <p:txBody>
            <a:bodyPr wrap="square">
              <a:spAutoFit/>
            </a:bodyPr>
            <a:lstStyle/>
            <a:p>
              <a:pPr algn="ctr">
                <a:lnSpc>
                  <a:spcPct val="150000"/>
                </a:lnSpc>
              </a:pPr>
              <a:r>
                <a:rPr lang="zh-CN" altLang="en-US" sz="2000" b="1" dirty="0">
                  <a:solidFill>
                    <a:schemeClr val="bg1">
                      <a:lumMod val="50000"/>
                    </a:schemeClr>
                  </a:solidFill>
                  <a:latin typeface="微软雅黑" panose="020B0503020204020204" charset="-122"/>
                  <a:ea typeface="微软雅黑" panose="020B0503020204020204" charset="-122"/>
                  <a:cs typeface="+mn-ea"/>
                  <a:sym typeface="+mn-lt"/>
                </a:rPr>
                <a:t>此处添加详细文本描述。</a:t>
              </a:r>
              <a:endParaRPr lang="zh-CN" altLang="en-US" sz="2000" b="1" dirty="0">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119" name="组合 118"/>
          <p:cNvGrpSpPr/>
          <p:nvPr/>
        </p:nvGrpSpPr>
        <p:grpSpPr>
          <a:xfrm>
            <a:off x="724092" y="4758745"/>
            <a:ext cx="3415030" cy="926465"/>
            <a:chOff x="724092" y="4758745"/>
            <a:chExt cx="3415030" cy="926465"/>
          </a:xfrm>
        </p:grpSpPr>
        <p:sp>
          <p:nvSpPr>
            <p:cNvPr id="98" name="文本框19"/>
            <p:cNvSpPr txBox="1"/>
            <p:nvPr/>
          </p:nvSpPr>
          <p:spPr>
            <a:xfrm>
              <a:off x="1222567" y="4758745"/>
              <a:ext cx="2418485" cy="460375"/>
            </a:xfrm>
            <a:prstGeom prst="rect">
              <a:avLst/>
            </a:prstGeom>
            <a:noFill/>
          </p:spPr>
          <p:txBody>
            <a:bodyPr wrap="square" rtlCol="0">
              <a:spAutoFit/>
            </a:bodyPr>
            <a:lstStyle/>
            <a:p>
              <a:pPr algn="ctr"/>
              <a:r>
                <a:rPr lang="zh-CN" altLang="en-US" sz="2400" b="1" dirty="0">
                  <a:solidFill>
                    <a:schemeClr val="bg1">
                      <a:lumMod val="50000"/>
                    </a:schemeClr>
                  </a:solidFill>
                  <a:latin typeface="微软雅黑" panose="020B0503020204020204" charset="-122"/>
                  <a:ea typeface="微软雅黑" panose="020B0503020204020204" charset="-122"/>
                </a:rPr>
                <a:t>输入标题</a:t>
              </a:r>
              <a:endParaRPr lang="zh-CN" altLang="en-US" sz="2400" b="1" dirty="0">
                <a:solidFill>
                  <a:schemeClr val="bg1">
                    <a:lumMod val="50000"/>
                  </a:schemeClr>
                </a:solidFill>
                <a:latin typeface="微软雅黑" panose="020B0503020204020204" charset="-122"/>
                <a:ea typeface="微软雅黑" panose="020B0503020204020204" charset="-122"/>
              </a:endParaRPr>
            </a:p>
          </p:txBody>
        </p:sp>
        <p:sp>
          <p:nvSpPr>
            <p:cNvPr id="99" name="文本框18"/>
            <p:cNvSpPr/>
            <p:nvPr/>
          </p:nvSpPr>
          <p:spPr>
            <a:xfrm>
              <a:off x="724092" y="5132125"/>
              <a:ext cx="3415030" cy="553085"/>
            </a:xfrm>
            <a:prstGeom prst="rect">
              <a:avLst/>
            </a:prstGeom>
          </p:spPr>
          <p:txBody>
            <a:bodyPr wrap="square">
              <a:spAutoFit/>
            </a:bodyPr>
            <a:lstStyle/>
            <a:p>
              <a:pPr algn="ctr">
                <a:lnSpc>
                  <a:spcPct val="150000"/>
                </a:lnSpc>
              </a:pPr>
              <a:r>
                <a:rPr lang="zh-CN" altLang="en-US" sz="2000" b="1" dirty="0">
                  <a:solidFill>
                    <a:schemeClr val="bg1">
                      <a:lumMod val="50000"/>
                    </a:schemeClr>
                  </a:solidFill>
                  <a:latin typeface="微软雅黑" panose="020B0503020204020204" charset="-122"/>
                  <a:ea typeface="微软雅黑" panose="020B0503020204020204" charset="-122"/>
                  <a:cs typeface="+mn-ea"/>
                  <a:sym typeface="+mn-lt"/>
                </a:rPr>
                <a:t>此处添加详细文本描述。</a:t>
              </a:r>
              <a:endParaRPr lang="zh-CN" altLang="en-US" sz="2000" b="1" dirty="0">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120" name="组合 119"/>
          <p:cNvGrpSpPr/>
          <p:nvPr/>
        </p:nvGrpSpPr>
        <p:grpSpPr>
          <a:xfrm>
            <a:off x="4387338" y="4808014"/>
            <a:ext cx="3295015" cy="908685"/>
            <a:chOff x="3542788" y="4762929"/>
            <a:chExt cx="3295015" cy="908685"/>
          </a:xfrm>
        </p:grpSpPr>
        <p:sp>
          <p:nvSpPr>
            <p:cNvPr id="100" name="文本框17"/>
            <p:cNvSpPr txBox="1"/>
            <p:nvPr/>
          </p:nvSpPr>
          <p:spPr>
            <a:xfrm>
              <a:off x="3647563" y="4762929"/>
              <a:ext cx="2418485" cy="460375"/>
            </a:xfrm>
            <a:prstGeom prst="rect">
              <a:avLst/>
            </a:prstGeom>
            <a:noFill/>
          </p:spPr>
          <p:txBody>
            <a:bodyPr wrap="square" rtlCol="0">
              <a:spAutoFit/>
            </a:bodyPr>
            <a:lstStyle/>
            <a:p>
              <a:pPr algn="ctr"/>
              <a:r>
                <a:rPr lang="zh-CN" altLang="en-US" sz="2400" b="1" dirty="0">
                  <a:solidFill>
                    <a:schemeClr val="bg1">
                      <a:lumMod val="50000"/>
                    </a:schemeClr>
                  </a:solidFill>
                  <a:latin typeface="微软雅黑" panose="020B0503020204020204" charset="-122"/>
                  <a:ea typeface="微软雅黑" panose="020B0503020204020204" charset="-122"/>
                </a:rPr>
                <a:t>输入标题</a:t>
              </a:r>
              <a:endParaRPr lang="zh-CN" altLang="en-US" sz="2400" b="1" dirty="0">
                <a:solidFill>
                  <a:schemeClr val="bg1">
                    <a:lumMod val="50000"/>
                  </a:schemeClr>
                </a:solidFill>
                <a:latin typeface="微软雅黑" panose="020B0503020204020204" charset="-122"/>
                <a:ea typeface="微软雅黑" panose="020B0503020204020204" charset="-122"/>
              </a:endParaRPr>
            </a:p>
          </p:txBody>
        </p:sp>
        <p:sp>
          <p:nvSpPr>
            <p:cNvPr id="101" name="文本框16"/>
            <p:cNvSpPr/>
            <p:nvPr/>
          </p:nvSpPr>
          <p:spPr>
            <a:xfrm>
              <a:off x="3542788" y="5118529"/>
              <a:ext cx="3295015" cy="553085"/>
            </a:xfrm>
            <a:prstGeom prst="rect">
              <a:avLst/>
            </a:prstGeom>
          </p:spPr>
          <p:txBody>
            <a:bodyPr wrap="square">
              <a:spAutoFit/>
            </a:bodyPr>
            <a:lstStyle/>
            <a:p>
              <a:pPr algn="ctr">
                <a:lnSpc>
                  <a:spcPct val="150000"/>
                </a:lnSpc>
              </a:pPr>
              <a:r>
                <a:rPr lang="zh-CN" altLang="en-US" sz="2000" b="1" dirty="0">
                  <a:solidFill>
                    <a:schemeClr val="bg1">
                      <a:lumMod val="50000"/>
                    </a:schemeClr>
                  </a:solidFill>
                  <a:latin typeface="微软雅黑" panose="020B0503020204020204" charset="-122"/>
                  <a:ea typeface="微软雅黑" panose="020B0503020204020204" charset="-122"/>
                  <a:cs typeface="+mn-ea"/>
                  <a:sym typeface="+mn-lt"/>
                </a:rPr>
                <a:t>此处添加详细文本描述。</a:t>
              </a:r>
              <a:endParaRPr lang="zh-CN" altLang="en-US" sz="2000" b="1" dirty="0">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121" name="组合 120"/>
          <p:cNvGrpSpPr/>
          <p:nvPr/>
        </p:nvGrpSpPr>
        <p:grpSpPr>
          <a:xfrm>
            <a:off x="8081405" y="4768383"/>
            <a:ext cx="3278505" cy="873125"/>
            <a:chOff x="5921770" y="4767113"/>
            <a:chExt cx="3278505" cy="873125"/>
          </a:xfrm>
        </p:grpSpPr>
        <p:sp>
          <p:nvSpPr>
            <p:cNvPr id="102" name="文本框15"/>
            <p:cNvSpPr txBox="1"/>
            <p:nvPr/>
          </p:nvSpPr>
          <p:spPr>
            <a:xfrm>
              <a:off x="6086235" y="4767113"/>
              <a:ext cx="2418485" cy="460375"/>
            </a:xfrm>
            <a:prstGeom prst="rect">
              <a:avLst/>
            </a:prstGeom>
            <a:noFill/>
          </p:spPr>
          <p:txBody>
            <a:bodyPr wrap="square" rtlCol="0">
              <a:spAutoFit/>
            </a:bodyPr>
            <a:lstStyle/>
            <a:p>
              <a:pPr algn="ctr"/>
              <a:r>
                <a:rPr lang="zh-CN" altLang="en-US" sz="2400" b="1" dirty="0">
                  <a:solidFill>
                    <a:schemeClr val="bg1">
                      <a:lumMod val="50000"/>
                    </a:schemeClr>
                  </a:solidFill>
                  <a:latin typeface="微软雅黑" panose="020B0503020204020204" charset="-122"/>
                  <a:ea typeface="微软雅黑" panose="020B0503020204020204" charset="-122"/>
                </a:rPr>
                <a:t>输入标题</a:t>
              </a:r>
              <a:endParaRPr lang="zh-CN" altLang="en-US" sz="2400" b="1" dirty="0">
                <a:solidFill>
                  <a:schemeClr val="bg1">
                    <a:lumMod val="50000"/>
                  </a:schemeClr>
                </a:solidFill>
                <a:latin typeface="微软雅黑" panose="020B0503020204020204" charset="-122"/>
                <a:ea typeface="微软雅黑" panose="020B0503020204020204" charset="-122"/>
              </a:endParaRPr>
            </a:p>
          </p:txBody>
        </p:sp>
        <p:sp>
          <p:nvSpPr>
            <p:cNvPr id="103" name="文本框14"/>
            <p:cNvSpPr/>
            <p:nvPr/>
          </p:nvSpPr>
          <p:spPr>
            <a:xfrm>
              <a:off x="5921770" y="5087153"/>
              <a:ext cx="3278505" cy="553085"/>
            </a:xfrm>
            <a:prstGeom prst="rect">
              <a:avLst/>
            </a:prstGeom>
          </p:spPr>
          <p:txBody>
            <a:bodyPr wrap="square">
              <a:spAutoFit/>
            </a:bodyPr>
            <a:lstStyle/>
            <a:p>
              <a:pPr algn="ctr">
                <a:lnSpc>
                  <a:spcPct val="150000"/>
                </a:lnSpc>
              </a:pPr>
              <a:r>
                <a:rPr lang="zh-CN" altLang="en-US" sz="2000" b="1" dirty="0">
                  <a:solidFill>
                    <a:schemeClr val="bg1">
                      <a:lumMod val="50000"/>
                    </a:schemeClr>
                  </a:solidFill>
                  <a:latin typeface="微软雅黑" panose="020B0503020204020204" charset="-122"/>
                  <a:ea typeface="微软雅黑" panose="020B0503020204020204" charset="-122"/>
                  <a:cs typeface="+mn-ea"/>
                  <a:sym typeface="+mn-lt"/>
                </a:rPr>
                <a:t>此处添加详细文本描述。</a:t>
              </a:r>
              <a:endParaRPr lang="zh-CN" altLang="en-US" sz="2000" b="1" dirty="0">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140" name="组合 139"/>
          <p:cNvGrpSpPr/>
          <p:nvPr/>
        </p:nvGrpSpPr>
        <p:grpSpPr>
          <a:xfrm>
            <a:off x="1949865" y="1839025"/>
            <a:ext cx="720000" cy="720000"/>
            <a:chOff x="2074325" y="1839025"/>
            <a:chExt cx="720000" cy="720000"/>
          </a:xfrm>
        </p:grpSpPr>
        <p:grpSp>
          <p:nvGrpSpPr>
            <p:cNvPr id="38" name="Group 11"/>
            <p:cNvGrpSpPr>
              <a:grpSpLocks noChangeAspect="1"/>
            </p:cNvGrpSpPr>
            <p:nvPr/>
          </p:nvGrpSpPr>
          <p:grpSpPr>
            <a:xfrm>
              <a:off x="2074325" y="1839025"/>
              <a:ext cx="720000" cy="720000"/>
              <a:chOff x="5385173" y="1917525"/>
              <a:chExt cx="1440000" cy="1440000"/>
            </a:xfrm>
            <a:solidFill>
              <a:srgbClr val="4887C0"/>
            </a:solidFill>
          </p:grpSpPr>
          <p:sp>
            <p:nvSpPr>
              <p:cNvPr id="39" name="Oval 12"/>
              <p:cNvSpPr>
                <a:spLocks noChangeAspect="1"/>
              </p:cNvSpPr>
              <p:nvPr/>
            </p:nvSpPr>
            <p:spPr>
              <a:xfrm>
                <a:off x="5385173" y="1917525"/>
                <a:ext cx="1440000" cy="1440000"/>
              </a:xfrm>
              <a:prstGeom prst="ellipse">
                <a:avLst/>
              </a:prstGeom>
              <a:solidFill>
                <a:srgbClr val="E6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13"/>
              <p:cNvSpPr/>
              <p:nvPr/>
            </p:nvSpPr>
            <p:spPr>
              <a:xfrm>
                <a:off x="5475173" y="2007525"/>
                <a:ext cx="1260000" cy="1260000"/>
              </a:xfrm>
              <a:prstGeom prst="ellipse">
                <a:avLst/>
              </a:prstGeom>
              <a:solidFill>
                <a:srgbClr val="C00000"/>
              </a:solid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23" name="Freeform 13"/>
            <p:cNvSpPr>
              <a:spLocks noEditPoints="1"/>
            </p:cNvSpPr>
            <p:nvPr/>
          </p:nvSpPr>
          <p:spPr bwMode="auto">
            <a:xfrm>
              <a:off x="2313552" y="2036995"/>
              <a:ext cx="223828" cy="324000"/>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cs typeface="+mn-ea"/>
                <a:sym typeface="+mn-lt"/>
              </a:endParaRPr>
            </a:p>
          </p:txBody>
        </p:sp>
      </p:grpSp>
      <p:grpSp>
        <p:nvGrpSpPr>
          <p:cNvPr id="141" name="组合 140"/>
          <p:cNvGrpSpPr/>
          <p:nvPr/>
        </p:nvGrpSpPr>
        <p:grpSpPr>
          <a:xfrm>
            <a:off x="5344197" y="1884110"/>
            <a:ext cx="720000" cy="720000"/>
            <a:chOff x="4499647" y="1839025"/>
            <a:chExt cx="720000" cy="720000"/>
          </a:xfrm>
        </p:grpSpPr>
        <p:grpSp>
          <p:nvGrpSpPr>
            <p:cNvPr id="41" name="Group 10"/>
            <p:cNvGrpSpPr>
              <a:grpSpLocks noChangeAspect="1"/>
            </p:cNvGrpSpPr>
            <p:nvPr/>
          </p:nvGrpSpPr>
          <p:grpSpPr>
            <a:xfrm>
              <a:off x="4499647" y="1839025"/>
              <a:ext cx="720000" cy="720000"/>
              <a:chOff x="5385173" y="1917525"/>
              <a:chExt cx="1440000" cy="1440000"/>
            </a:xfrm>
            <a:solidFill>
              <a:srgbClr val="4887C0"/>
            </a:solidFill>
          </p:grpSpPr>
          <p:sp>
            <p:nvSpPr>
              <p:cNvPr id="42" name="Oval 17"/>
              <p:cNvSpPr>
                <a:spLocks noChangeAspect="1"/>
              </p:cNvSpPr>
              <p:nvPr/>
            </p:nvSpPr>
            <p:spPr>
              <a:xfrm>
                <a:off x="5385173" y="1917525"/>
                <a:ext cx="1440000" cy="1440000"/>
              </a:xfrm>
              <a:prstGeom prst="ellipse">
                <a:avLst/>
              </a:prstGeom>
              <a:solidFill>
                <a:srgbClr val="E6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18"/>
              <p:cNvSpPr/>
              <p:nvPr/>
            </p:nvSpPr>
            <p:spPr>
              <a:xfrm>
                <a:off x="5475173" y="2007525"/>
                <a:ext cx="1260000" cy="1260000"/>
              </a:xfrm>
              <a:prstGeom prst="ellipse">
                <a:avLst/>
              </a:prstGeom>
              <a:solidFill>
                <a:srgbClr val="E60000"/>
              </a:solid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4" name="组合 123"/>
            <p:cNvGrpSpPr/>
            <p:nvPr/>
          </p:nvGrpSpPr>
          <p:grpSpPr>
            <a:xfrm>
              <a:off x="4719989" y="2028120"/>
              <a:ext cx="283623" cy="288000"/>
              <a:chOff x="2607983" y="4241292"/>
              <a:chExt cx="490600" cy="471805"/>
            </a:xfrm>
            <a:effectLst/>
          </p:grpSpPr>
          <p:sp>
            <p:nvSpPr>
              <p:cNvPr id="125" name="Oval 131"/>
              <p:cNvSpPr>
                <a:spLocks noChangeArrowheads="1"/>
              </p:cNvSpPr>
              <p:nvPr/>
            </p:nvSpPr>
            <p:spPr bwMode="auto">
              <a:xfrm>
                <a:off x="2742898" y="4241292"/>
                <a:ext cx="220770" cy="22359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cs typeface="+mn-ea"/>
                  <a:sym typeface="+mn-lt"/>
                </a:endParaRPr>
              </a:p>
            </p:txBody>
          </p:sp>
          <p:sp>
            <p:nvSpPr>
              <p:cNvPr id="126"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cs typeface="+mn-ea"/>
                  <a:sym typeface="+mn-lt"/>
                </a:endParaRPr>
              </a:p>
            </p:txBody>
          </p:sp>
        </p:grpSp>
      </p:grpSp>
      <p:grpSp>
        <p:nvGrpSpPr>
          <p:cNvPr id="146" name="组合 145"/>
          <p:cNvGrpSpPr/>
          <p:nvPr/>
        </p:nvGrpSpPr>
        <p:grpSpPr>
          <a:xfrm>
            <a:off x="9084604" y="3988406"/>
            <a:ext cx="720000" cy="720000"/>
            <a:chOff x="6924969" y="3987136"/>
            <a:chExt cx="720000" cy="720000"/>
          </a:xfrm>
        </p:grpSpPr>
        <p:grpSp>
          <p:nvGrpSpPr>
            <p:cNvPr id="56" name="Group 34"/>
            <p:cNvGrpSpPr>
              <a:grpSpLocks noChangeAspect="1"/>
            </p:cNvGrpSpPr>
            <p:nvPr/>
          </p:nvGrpSpPr>
          <p:grpSpPr>
            <a:xfrm>
              <a:off x="6924969" y="3987136"/>
              <a:ext cx="720000" cy="720000"/>
              <a:chOff x="5385173" y="1917525"/>
              <a:chExt cx="1440000" cy="1440000"/>
            </a:xfrm>
            <a:solidFill>
              <a:srgbClr val="4887C0"/>
            </a:solidFill>
          </p:grpSpPr>
          <p:sp>
            <p:nvSpPr>
              <p:cNvPr id="57" name="Oval 35"/>
              <p:cNvSpPr>
                <a:spLocks noChangeAspect="1"/>
              </p:cNvSpPr>
              <p:nvPr/>
            </p:nvSpPr>
            <p:spPr>
              <a:xfrm>
                <a:off x="5385173" y="1917525"/>
                <a:ext cx="1440000" cy="1440000"/>
              </a:xfrm>
              <a:prstGeom prst="ellipse">
                <a:avLst/>
              </a:prstGeom>
              <a:solidFill>
                <a:srgbClr val="E6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Oval 36"/>
              <p:cNvSpPr/>
              <p:nvPr/>
            </p:nvSpPr>
            <p:spPr>
              <a:xfrm>
                <a:off x="5475173" y="2007525"/>
                <a:ext cx="1260000" cy="1260000"/>
              </a:xfrm>
              <a:prstGeom prst="ellipse">
                <a:avLst/>
              </a:prstGeom>
              <a:solidFill>
                <a:srgbClr val="E60000"/>
              </a:solid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7" name="组合 126"/>
            <p:cNvGrpSpPr/>
            <p:nvPr/>
          </p:nvGrpSpPr>
          <p:grpSpPr>
            <a:xfrm>
              <a:off x="7141288" y="4147662"/>
              <a:ext cx="288000" cy="396000"/>
              <a:chOff x="1788810" y="2276744"/>
              <a:chExt cx="392113" cy="581026"/>
            </a:xfrm>
            <a:solidFill>
              <a:schemeClr val="bg1"/>
            </a:solidFill>
            <a:effectLst/>
          </p:grpSpPr>
          <p:sp>
            <p:nvSpPr>
              <p:cNvPr id="128"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cs typeface="+mn-ea"/>
                  <a:sym typeface="+mn-lt"/>
                </a:endParaRPr>
              </a:p>
            </p:txBody>
          </p:sp>
          <p:sp>
            <p:nvSpPr>
              <p:cNvPr id="129"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cs typeface="+mn-ea"/>
                  <a:sym typeface="+mn-lt"/>
                </a:endParaRPr>
              </a:p>
            </p:txBody>
          </p:sp>
          <p:sp>
            <p:nvSpPr>
              <p:cNvPr id="130"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cs typeface="+mn-ea"/>
                  <a:sym typeface="+mn-lt"/>
                </a:endParaRPr>
              </a:p>
            </p:txBody>
          </p:sp>
        </p:grpSp>
      </p:grpSp>
      <p:grpSp>
        <p:nvGrpSpPr>
          <p:cNvPr id="144" name="组合 143"/>
          <p:cNvGrpSpPr/>
          <p:nvPr/>
        </p:nvGrpSpPr>
        <p:grpSpPr>
          <a:xfrm>
            <a:off x="2074325" y="3987136"/>
            <a:ext cx="720000" cy="720000"/>
            <a:chOff x="2074325" y="3987136"/>
            <a:chExt cx="720000" cy="720000"/>
          </a:xfrm>
        </p:grpSpPr>
        <p:grpSp>
          <p:nvGrpSpPr>
            <p:cNvPr id="50" name="Group 25"/>
            <p:cNvGrpSpPr>
              <a:grpSpLocks noChangeAspect="1"/>
            </p:cNvGrpSpPr>
            <p:nvPr/>
          </p:nvGrpSpPr>
          <p:grpSpPr>
            <a:xfrm>
              <a:off x="2074325" y="3987136"/>
              <a:ext cx="720000" cy="720000"/>
              <a:chOff x="5385173" y="1917525"/>
              <a:chExt cx="1440000" cy="1440000"/>
            </a:xfrm>
            <a:solidFill>
              <a:srgbClr val="4887C0"/>
            </a:solidFill>
          </p:grpSpPr>
          <p:sp>
            <p:nvSpPr>
              <p:cNvPr id="51" name="Oval 26"/>
              <p:cNvSpPr>
                <a:spLocks noChangeAspect="1"/>
              </p:cNvSpPr>
              <p:nvPr/>
            </p:nvSpPr>
            <p:spPr>
              <a:xfrm>
                <a:off x="5385173" y="1917525"/>
                <a:ext cx="1440000" cy="1440000"/>
              </a:xfrm>
              <a:prstGeom prst="ellipse">
                <a:avLst/>
              </a:prstGeom>
              <a:solidFill>
                <a:srgbClr val="E6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Oval 27"/>
              <p:cNvSpPr/>
              <p:nvPr/>
            </p:nvSpPr>
            <p:spPr>
              <a:xfrm>
                <a:off x="5475173" y="2007525"/>
                <a:ext cx="1260000" cy="1260000"/>
              </a:xfrm>
              <a:prstGeom prst="ellipse">
                <a:avLst/>
              </a:prstGeom>
              <a:solidFill>
                <a:srgbClr val="E60000"/>
              </a:solid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pic>
          <p:nvPicPr>
            <p:cNvPr id="132" name="图形 1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00268" y="4004962"/>
              <a:ext cx="684000" cy="683276"/>
            </a:xfrm>
            <a:prstGeom prst="rect">
              <a:avLst/>
            </a:prstGeom>
          </p:spPr>
        </p:pic>
      </p:grpSp>
      <p:grpSp>
        <p:nvGrpSpPr>
          <p:cNvPr id="142" name="组合 141"/>
          <p:cNvGrpSpPr/>
          <p:nvPr/>
        </p:nvGrpSpPr>
        <p:grpSpPr>
          <a:xfrm>
            <a:off x="8852194" y="1839025"/>
            <a:ext cx="720000" cy="720000"/>
            <a:chOff x="6924969" y="1839025"/>
            <a:chExt cx="720000" cy="720000"/>
          </a:xfrm>
        </p:grpSpPr>
        <p:grpSp>
          <p:nvGrpSpPr>
            <p:cNvPr id="44" name="Group 19"/>
            <p:cNvGrpSpPr>
              <a:grpSpLocks noChangeAspect="1"/>
            </p:cNvGrpSpPr>
            <p:nvPr/>
          </p:nvGrpSpPr>
          <p:grpSpPr>
            <a:xfrm>
              <a:off x="6924969" y="1839025"/>
              <a:ext cx="720000" cy="720000"/>
              <a:chOff x="5385173" y="1917525"/>
              <a:chExt cx="1440000" cy="1440000"/>
            </a:xfrm>
            <a:solidFill>
              <a:srgbClr val="4887C0"/>
            </a:solidFill>
          </p:grpSpPr>
          <p:sp>
            <p:nvSpPr>
              <p:cNvPr id="45" name="Oval 20"/>
              <p:cNvSpPr>
                <a:spLocks noChangeAspect="1"/>
              </p:cNvSpPr>
              <p:nvPr/>
            </p:nvSpPr>
            <p:spPr>
              <a:xfrm>
                <a:off x="5385173" y="1917525"/>
                <a:ext cx="1440000" cy="1440000"/>
              </a:xfrm>
              <a:prstGeom prst="ellipse">
                <a:avLst/>
              </a:prstGeom>
              <a:solidFill>
                <a:srgbClr val="E6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Oval 21"/>
              <p:cNvSpPr/>
              <p:nvPr/>
            </p:nvSpPr>
            <p:spPr>
              <a:xfrm>
                <a:off x="5475173" y="2007525"/>
                <a:ext cx="1260000" cy="1260000"/>
              </a:xfrm>
              <a:prstGeom prst="ellipse">
                <a:avLst/>
              </a:prstGeom>
              <a:solidFill>
                <a:srgbClr val="E60000"/>
              </a:solid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133" name="图形 1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2424" y="1925770"/>
              <a:ext cx="504000" cy="504000"/>
            </a:xfrm>
            <a:prstGeom prst="rect">
              <a:avLst/>
            </a:prstGeom>
          </p:spPr>
        </p:pic>
      </p:grpSp>
      <p:grpSp>
        <p:nvGrpSpPr>
          <p:cNvPr id="145" name="组合 144"/>
          <p:cNvGrpSpPr/>
          <p:nvPr/>
        </p:nvGrpSpPr>
        <p:grpSpPr>
          <a:xfrm>
            <a:off x="5344197" y="4032221"/>
            <a:ext cx="720000" cy="720000"/>
            <a:chOff x="4499647" y="3987136"/>
            <a:chExt cx="720000" cy="720000"/>
          </a:xfrm>
        </p:grpSpPr>
        <p:grpSp>
          <p:nvGrpSpPr>
            <p:cNvPr id="53" name="Group 31"/>
            <p:cNvGrpSpPr>
              <a:grpSpLocks noChangeAspect="1"/>
            </p:cNvGrpSpPr>
            <p:nvPr/>
          </p:nvGrpSpPr>
          <p:grpSpPr>
            <a:xfrm>
              <a:off x="4499647" y="3987136"/>
              <a:ext cx="720000" cy="720000"/>
              <a:chOff x="5385173" y="1917525"/>
              <a:chExt cx="1440000" cy="1440000"/>
            </a:xfrm>
            <a:solidFill>
              <a:srgbClr val="4887C0"/>
            </a:solidFill>
          </p:grpSpPr>
          <p:sp>
            <p:nvSpPr>
              <p:cNvPr id="54" name="Oval 32"/>
              <p:cNvSpPr>
                <a:spLocks noChangeAspect="1"/>
              </p:cNvSpPr>
              <p:nvPr/>
            </p:nvSpPr>
            <p:spPr>
              <a:xfrm>
                <a:off x="5385173" y="1917525"/>
                <a:ext cx="1440000" cy="1440000"/>
              </a:xfrm>
              <a:prstGeom prst="ellipse">
                <a:avLst/>
              </a:prstGeom>
              <a:solidFill>
                <a:srgbClr val="E6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Oval 33"/>
              <p:cNvSpPr/>
              <p:nvPr/>
            </p:nvSpPr>
            <p:spPr>
              <a:xfrm>
                <a:off x="5475173" y="2007525"/>
                <a:ext cx="1260000" cy="1260000"/>
              </a:xfrm>
              <a:prstGeom prst="ellipse">
                <a:avLst/>
              </a:prstGeom>
              <a:solidFill>
                <a:srgbClr val="E60000"/>
              </a:solid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134" name="图形 1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339" y="4061809"/>
              <a:ext cx="564621" cy="564621"/>
            </a:xfrm>
            <a:prstGeom prst="rect">
              <a:avLst/>
            </a:prstGeom>
          </p:spPr>
        </p:pic>
      </p:grpSp>
      <p:pic>
        <p:nvPicPr>
          <p:cNvPr id="8" name="图片 7" descr="20200923-WIDS简体版-02"/>
          <p:cNvPicPr>
            <a:picLocks noChangeAspect="1"/>
          </p:cNvPicPr>
          <p:nvPr>
            <p:custDataLst>
              <p:tags r:id="rId4"/>
            </p:custDataLst>
          </p:nvPr>
        </p:nvPicPr>
        <p:blipFill>
          <a:blip r:embed="rId5"/>
          <a:stretch>
            <a:fillRect/>
          </a:stretch>
        </p:blipFill>
        <p:spPr>
          <a:xfrm>
            <a:off x="9709785" y="208280"/>
            <a:ext cx="2216150" cy="384810"/>
          </a:xfrm>
          <a:prstGeom prst="rect">
            <a:avLst/>
          </a:prstGeom>
        </p:spPr>
      </p:pic>
      <p:sp>
        <p:nvSpPr>
          <p:cNvPr id="2" name="文本框 1"/>
          <p:cNvSpPr txBox="1"/>
          <p:nvPr>
            <p:custDataLst>
              <p:tags r:id="rId6"/>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文字五</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4" name="文本框 3"/>
          <p:cNvSpPr txBox="1"/>
          <p:nvPr>
            <p:custDataLst>
              <p:tags r:id="rId7"/>
            </p:custDataLst>
          </p:nvPr>
        </p:nvSpPr>
        <p:spPr>
          <a:xfrm>
            <a:off x="544830" y="271780"/>
            <a:ext cx="1148715" cy="521970"/>
          </a:xfrm>
          <a:prstGeom prst="rect">
            <a:avLst/>
          </a:prstGeom>
          <a:noFill/>
        </p:spPr>
        <p:txBody>
          <a:bodyPr wrap="square" rtlCol="0">
            <a:spAutoFit/>
          </a:bodyPr>
          <a:lstStyle/>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2023</a:t>
            </a:r>
            <a:endPar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sym typeface="+mn-ea"/>
            </a:endParaRPr>
          </a:p>
        </p:txBody>
      </p:sp>
      <p:sp>
        <p:nvSpPr>
          <p:cNvPr id="5" name="文本框 4"/>
          <p:cNvSpPr txBox="1"/>
          <p:nvPr>
            <p:custDataLst>
              <p:tags r:id="rId8"/>
            </p:custDataLst>
          </p:nvPr>
        </p:nvSpPr>
        <p:spPr>
          <a:xfrm>
            <a:off x="1549400" y="245745"/>
            <a:ext cx="2941320" cy="521970"/>
          </a:xfrm>
          <a:prstGeom prst="rect">
            <a:avLst/>
          </a:prstGeom>
          <a:noFill/>
        </p:spPr>
        <p:txBody>
          <a:bodyPr wrap="square" rtlCol="0" anchor="t">
            <a:spAutoFit/>
          </a:bodyPr>
          <a:lstStyle/>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 </a:t>
            </a:r>
            <a:r>
              <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标题介绍</a:t>
            </a:r>
            <a:endPar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9" name="矩形 8"/>
          <p:cNvSpPr/>
          <p:nvPr>
            <p:custDataLst>
              <p:tags r:id="rId9"/>
            </p:custDataLst>
          </p:nvPr>
        </p:nvSpPr>
        <p:spPr>
          <a:xfrm>
            <a:off x="428625" y="283845"/>
            <a:ext cx="123825" cy="506730"/>
          </a:xfrm>
          <a:prstGeom prst="rect">
            <a:avLst/>
          </a:prstGeom>
          <a:solidFill>
            <a:srgbClr val="C0000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9"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1"/>
          <p:cNvSpPr>
            <a:spLocks noChangeArrowheads="1"/>
          </p:cNvSpPr>
          <p:nvPr/>
        </p:nvSpPr>
        <p:spPr bwMode="auto">
          <a:xfrm>
            <a:off x="5055195" y="4908911"/>
            <a:ext cx="6029740" cy="150685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122843" tIns="61422" rIns="122843" bIns="61422" anchor="ctr">
            <a:spAutoFit/>
          </a:bodyPr>
          <a:lstStyle/>
          <a:p>
            <a:pPr>
              <a:lnSpc>
                <a:spcPct val="150000"/>
              </a:lnSpc>
            </a:pPr>
            <a:r>
              <a:rPr lang="zh-CN" sz="2000" b="1" dirty="0">
                <a:solidFill>
                  <a:schemeClr val="bg1">
                    <a:lumMod val="50000"/>
                  </a:schemeClr>
                </a:solidFill>
                <a:latin typeface="微软雅黑" panose="020B0503020204020204" charset="-122"/>
                <a:ea typeface="微软雅黑" panose="020B0503020204020204" charset="-122"/>
                <a:cs typeface="+mn-ea"/>
                <a:sym typeface="+mn-lt"/>
              </a:rPr>
              <a:t>文字说明内容文字说明内容文字说明内容文字说明内容文字说明内容文字说明内容文字说明内容文字说明内容</a:t>
            </a:r>
            <a:r>
              <a:rPr lang="zh-CN" altLang="en-US" sz="2000" b="1" dirty="0">
                <a:solidFill>
                  <a:schemeClr val="bg1">
                    <a:lumMod val="50000"/>
                  </a:schemeClr>
                </a:solidFill>
                <a:latin typeface="微软雅黑" panose="020B0503020204020204" charset="-122"/>
                <a:ea typeface="微软雅黑" panose="020B0503020204020204" charset="-122"/>
                <a:cs typeface="+mn-ea"/>
                <a:sym typeface="+mn-lt"/>
              </a:rPr>
              <a:t>。</a:t>
            </a:r>
            <a:endParaRPr lang="zh-CN" altLang="en-US" sz="2000" b="1"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26" name="L 形 25"/>
          <p:cNvSpPr/>
          <p:nvPr/>
        </p:nvSpPr>
        <p:spPr>
          <a:xfrm rot="5400000">
            <a:off x="4564730" y="4841495"/>
            <a:ext cx="457385" cy="407148"/>
          </a:xfrm>
          <a:prstGeom prst="corner">
            <a:avLst>
              <a:gd name="adj1" fmla="val 25014"/>
              <a:gd name="adj2" fmla="val 2354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solidFill>
                <a:srgbClr val="FF0000"/>
              </a:solidFill>
              <a:cs typeface="+mn-ea"/>
              <a:sym typeface="+mn-lt"/>
            </a:endParaRPr>
          </a:p>
        </p:txBody>
      </p:sp>
      <p:sp>
        <p:nvSpPr>
          <p:cNvPr id="27" name="L 形 26"/>
          <p:cNvSpPr/>
          <p:nvPr/>
        </p:nvSpPr>
        <p:spPr>
          <a:xfrm rot="16200000">
            <a:off x="10832984" y="5982451"/>
            <a:ext cx="457385" cy="407148"/>
          </a:xfrm>
          <a:prstGeom prst="corner">
            <a:avLst>
              <a:gd name="adj1" fmla="val 25014"/>
              <a:gd name="adj2" fmla="val 23544"/>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2843" tIns="61422" rIns="122843" bIns="61422" rtlCol="0" anchor="ctr"/>
          <a:lstStyle/>
          <a:p>
            <a:pPr algn="ctr"/>
            <a:endParaRPr lang="zh-CN" altLang="en-US">
              <a:cs typeface="+mn-ea"/>
              <a:sym typeface="+mn-lt"/>
            </a:endParaRPr>
          </a:p>
        </p:txBody>
      </p:sp>
      <p:sp>
        <p:nvSpPr>
          <p:cNvPr id="2" name="矩形 1"/>
          <p:cNvSpPr/>
          <p:nvPr/>
        </p:nvSpPr>
        <p:spPr>
          <a:xfrm>
            <a:off x="626745" y="1094740"/>
            <a:ext cx="10957560" cy="3486785"/>
          </a:xfrm>
          <a:prstGeom prst="rect">
            <a:avLst/>
          </a:prstGeom>
          <a:solidFill>
            <a:schemeClr val="bg1">
              <a:lumMod val="6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10" name="图片 9" descr="20200923-WIDS简体版-02"/>
          <p:cNvPicPr>
            <a:picLocks noChangeAspect="1"/>
          </p:cNvPicPr>
          <p:nvPr>
            <p:custDataLst>
              <p:tags r:id="rId1"/>
            </p:custDataLst>
          </p:nvPr>
        </p:nvPicPr>
        <p:blipFill>
          <a:blip r:embed="rId2"/>
          <a:stretch>
            <a:fillRect/>
          </a:stretch>
        </p:blipFill>
        <p:spPr>
          <a:xfrm>
            <a:off x="9734550" y="208280"/>
            <a:ext cx="2216150" cy="384810"/>
          </a:xfrm>
          <a:prstGeom prst="rect">
            <a:avLst/>
          </a:prstGeom>
        </p:spPr>
      </p:pic>
      <p:sp>
        <p:nvSpPr>
          <p:cNvPr id="4" name="文本框 3"/>
          <p:cNvSpPr txBox="1"/>
          <p:nvPr>
            <p:custDataLst>
              <p:tags r:id="rId3"/>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图片一</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14" name="文本框 13"/>
          <p:cNvSpPr txBox="1"/>
          <p:nvPr>
            <p:custDataLst>
              <p:tags r:id="rId4"/>
            </p:custDataLst>
          </p:nvPr>
        </p:nvSpPr>
        <p:spPr>
          <a:xfrm>
            <a:off x="4589780" y="2396490"/>
            <a:ext cx="2051050" cy="369570"/>
          </a:xfrm>
          <a:prstGeom prst="rect">
            <a:avLst/>
          </a:prstGeom>
          <a:noFill/>
        </p:spPr>
        <p:txBody>
          <a:bodyPr wrap="square">
            <a:noAutofit/>
          </a:bodyPr>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9615170" y="1704340"/>
            <a:ext cx="2335530" cy="306133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047230" y="1704975"/>
            <a:ext cx="2335530" cy="307149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7042785" y="4659630"/>
            <a:ext cx="4907280" cy="897255"/>
            <a:chOff x="6618354" y="4817234"/>
            <a:chExt cx="4492579" cy="817943"/>
          </a:xfrm>
          <a:solidFill>
            <a:srgbClr val="C00000"/>
          </a:solidFill>
        </p:grpSpPr>
        <p:sp>
          <p:nvSpPr>
            <p:cNvPr id="7" name="矩形 6"/>
            <p:cNvSpPr/>
            <p:nvPr/>
          </p:nvSpPr>
          <p:spPr>
            <a:xfrm>
              <a:off x="6618354" y="4825954"/>
              <a:ext cx="2137892" cy="80922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矩形 8"/>
            <p:cNvSpPr/>
            <p:nvPr/>
          </p:nvSpPr>
          <p:spPr>
            <a:xfrm>
              <a:off x="8973041" y="4817234"/>
              <a:ext cx="2137892" cy="80922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8" name="文本框 27"/>
            <p:cNvSpPr txBox="1"/>
            <p:nvPr/>
          </p:nvSpPr>
          <p:spPr>
            <a:xfrm>
              <a:off x="6748163" y="5064475"/>
              <a:ext cx="1878273" cy="363530"/>
            </a:xfrm>
            <a:prstGeom prst="rect">
              <a:avLst/>
            </a:prstGeom>
            <a:grpFill/>
          </p:spPr>
          <p:txBody>
            <a:bodyPr wrap="square">
              <a:spAutoFit/>
            </a:bodyPr>
            <a:lstStyle/>
            <a:p>
              <a:pPr algn="ctr"/>
              <a:r>
                <a:rPr lang="zh-CN" altLang="en-US" sz="2000" b="1" dirty="0">
                  <a:solidFill>
                    <a:schemeClr val="bg1"/>
                  </a:solidFill>
                  <a:latin typeface="方正公文黑体" panose="02000500000000000000" charset="-122"/>
                  <a:ea typeface="方正公文黑体" panose="02000500000000000000" charset="-122"/>
                  <a:cs typeface="+mn-ea"/>
                  <a:sym typeface="+mn-lt"/>
                </a:rPr>
                <a:t>此处添加关键字</a:t>
              </a:r>
              <a:endParaRPr lang="zh-CN" altLang="en-US" sz="2000" dirty="0">
                <a:solidFill>
                  <a:schemeClr val="bg1"/>
                </a:solidFill>
              </a:endParaRPr>
            </a:p>
          </p:txBody>
        </p:sp>
        <p:sp>
          <p:nvSpPr>
            <p:cNvPr id="29" name="文本框 28"/>
            <p:cNvSpPr txBox="1"/>
            <p:nvPr/>
          </p:nvSpPr>
          <p:spPr>
            <a:xfrm>
              <a:off x="9102850" y="5043654"/>
              <a:ext cx="1878273" cy="363530"/>
            </a:xfrm>
            <a:prstGeom prst="rect">
              <a:avLst/>
            </a:prstGeom>
            <a:grpFill/>
          </p:spPr>
          <p:txBody>
            <a:bodyPr wrap="square">
              <a:spAutoFit/>
            </a:bodyPr>
            <a:lstStyle/>
            <a:p>
              <a:pPr algn="ctr"/>
              <a:r>
                <a:rPr lang="zh-CN" altLang="en-US" sz="2000" b="1" dirty="0">
                  <a:solidFill>
                    <a:schemeClr val="bg1"/>
                  </a:solidFill>
                  <a:latin typeface="方正公文黑体" panose="02000500000000000000" charset="-122"/>
                  <a:ea typeface="方正公文黑体" panose="02000500000000000000" charset="-122"/>
                  <a:cs typeface="+mn-ea"/>
                  <a:sym typeface="+mn-lt"/>
                </a:rPr>
                <a:t>此处添加关键字</a:t>
              </a:r>
              <a:endParaRPr lang="zh-CN" altLang="en-US" sz="2000" b="1" dirty="0">
                <a:solidFill>
                  <a:schemeClr val="bg1"/>
                </a:solidFill>
                <a:latin typeface="方正公文黑体" panose="02000500000000000000" charset="-122"/>
                <a:ea typeface="方正公文黑体" panose="02000500000000000000" charset="-122"/>
                <a:cs typeface="+mn-ea"/>
                <a:sym typeface="+mn-lt"/>
              </a:endParaRPr>
            </a:p>
          </p:txBody>
        </p:sp>
      </p:grpSp>
      <p:grpSp>
        <p:nvGrpSpPr>
          <p:cNvPr id="52" name="组合 51"/>
          <p:cNvGrpSpPr/>
          <p:nvPr/>
        </p:nvGrpSpPr>
        <p:grpSpPr>
          <a:xfrm>
            <a:off x="1582362" y="3121362"/>
            <a:ext cx="5223510" cy="1282700"/>
            <a:chOff x="1746827" y="3269317"/>
            <a:chExt cx="5223510" cy="1282700"/>
          </a:xfrm>
        </p:grpSpPr>
        <p:sp>
          <p:nvSpPr>
            <p:cNvPr id="32" name="矩形 31"/>
            <p:cNvSpPr/>
            <p:nvPr/>
          </p:nvSpPr>
          <p:spPr>
            <a:xfrm>
              <a:off x="1746827" y="3537287"/>
              <a:ext cx="5223510" cy="1014730"/>
            </a:xfrm>
            <a:prstGeom prst="rect">
              <a:avLst/>
            </a:prstGeom>
          </p:spPr>
          <p:txBody>
            <a:bodyPr wrap="square">
              <a:spAutoFit/>
            </a:bodyPr>
            <a:lstStyle/>
            <a:p>
              <a:pPr>
                <a:lnSpc>
                  <a:spcPct val="150000"/>
                </a:lnSpc>
              </a:pPr>
              <a:r>
                <a:rPr lang="zh-CN" altLang="en-US" sz="2000" b="1" dirty="0">
                  <a:solidFill>
                    <a:schemeClr val="bg2">
                      <a:lumMod val="50000"/>
                    </a:scheme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zh-CN" altLang="en-US" sz="2000" b="1"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33" name="矩形 32"/>
            <p:cNvSpPr/>
            <p:nvPr/>
          </p:nvSpPr>
          <p:spPr>
            <a:xfrm>
              <a:off x="1746827" y="3269317"/>
              <a:ext cx="2153285" cy="347345"/>
            </a:xfrm>
            <a:prstGeom prst="rect">
              <a:avLst/>
            </a:prstGeom>
          </p:spPr>
          <p:txBody>
            <a:bodyPr wrap="square">
              <a:spAutoFit/>
            </a:bodyPr>
            <a:lstStyle/>
            <a:p>
              <a:pPr>
                <a:lnSpc>
                  <a:spcPts val="2000"/>
                </a:lnSpc>
              </a:pPr>
              <a:r>
                <a:rPr lang="zh-CN" altLang="en-US" sz="2400" b="1" dirty="0">
                  <a:solidFill>
                    <a:schemeClr val="bg2">
                      <a:lumMod val="50000"/>
                    </a:schemeClr>
                  </a:solidFill>
                  <a:latin typeface="微软雅黑" panose="020B0503020204020204" charset="-122"/>
                  <a:ea typeface="微软雅黑" panose="020B0503020204020204" charset="-122"/>
                  <a:cs typeface="+mn-ea"/>
                  <a:sym typeface="+mn-lt"/>
                </a:rPr>
                <a:t>输入标题</a:t>
              </a:r>
              <a:endParaRPr lang="zh-CN" altLang="en-US" sz="2400" b="1" dirty="0">
                <a:solidFill>
                  <a:schemeClr val="bg2">
                    <a:lumMod val="50000"/>
                  </a:schemeClr>
                </a:solidFill>
                <a:latin typeface="微软雅黑" panose="020B0503020204020204" charset="-122"/>
                <a:ea typeface="微软雅黑" panose="020B0503020204020204" charset="-122"/>
                <a:cs typeface="+mn-ea"/>
                <a:sym typeface="+mn-lt"/>
              </a:endParaRPr>
            </a:p>
          </p:txBody>
        </p:sp>
      </p:grpSp>
      <p:grpSp>
        <p:nvGrpSpPr>
          <p:cNvPr id="53" name="组合 52"/>
          <p:cNvGrpSpPr/>
          <p:nvPr/>
        </p:nvGrpSpPr>
        <p:grpSpPr>
          <a:xfrm>
            <a:off x="1582997" y="4887582"/>
            <a:ext cx="5220970" cy="1282700"/>
            <a:chOff x="1746827" y="4636757"/>
            <a:chExt cx="5220970" cy="1282700"/>
          </a:xfrm>
        </p:grpSpPr>
        <p:sp>
          <p:nvSpPr>
            <p:cNvPr id="43" name="矩形 42"/>
            <p:cNvSpPr/>
            <p:nvPr/>
          </p:nvSpPr>
          <p:spPr>
            <a:xfrm>
              <a:off x="1746827" y="4904727"/>
              <a:ext cx="5220970" cy="1014730"/>
            </a:xfrm>
            <a:prstGeom prst="rect">
              <a:avLst/>
            </a:prstGeom>
          </p:spPr>
          <p:txBody>
            <a:bodyPr wrap="square">
              <a:spAutoFit/>
            </a:bodyPr>
            <a:lstStyle/>
            <a:p>
              <a:pPr>
                <a:lnSpc>
                  <a:spcPct val="150000"/>
                </a:lnSpc>
              </a:pPr>
              <a:r>
                <a:rPr lang="zh-CN" altLang="en-US" sz="2000" b="1" dirty="0">
                  <a:solidFill>
                    <a:schemeClr val="bg1">
                      <a:lumMod val="50000"/>
                    </a:scheme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zh-CN" altLang="en-US" sz="2000" b="1"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44" name="矩形 43"/>
            <p:cNvSpPr/>
            <p:nvPr/>
          </p:nvSpPr>
          <p:spPr>
            <a:xfrm>
              <a:off x="1746827" y="4636757"/>
              <a:ext cx="2490470" cy="422910"/>
            </a:xfrm>
            <a:prstGeom prst="rect">
              <a:avLst/>
            </a:prstGeom>
          </p:spPr>
          <p:txBody>
            <a:bodyPr wrap="square">
              <a:noAutofit/>
            </a:bodyPr>
            <a:lstStyle/>
            <a:p>
              <a:pPr>
                <a:lnSpc>
                  <a:spcPts val="2000"/>
                </a:lnSpc>
              </a:pPr>
              <a:r>
                <a:rPr lang="zh-CN" altLang="en-US" sz="2400" b="1" dirty="0">
                  <a:solidFill>
                    <a:schemeClr val="bg1">
                      <a:lumMod val="50000"/>
                    </a:schemeClr>
                  </a:solidFill>
                  <a:latin typeface="微软雅黑" panose="020B0503020204020204" charset="-122"/>
                  <a:ea typeface="微软雅黑" panose="020B0503020204020204" charset="-122"/>
                  <a:cs typeface="+mn-ea"/>
                  <a:sym typeface="+mn-lt"/>
                </a:rPr>
                <a:t>输入标题</a:t>
              </a:r>
              <a:endParaRPr lang="zh-CN" altLang="en-US" sz="2400" b="1" dirty="0">
                <a:solidFill>
                  <a:schemeClr val="bg1">
                    <a:lumMod val="50000"/>
                  </a:schemeClr>
                </a:solidFill>
                <a:latin typeface="微软雅黑" panose="020B0503020204020204" charset="-122"/>
                <a:ea typeface="微软雅黑" panose="020B0503020204020204" charset="-122"/>
                <a:cs typeface="+mn-ea"/>
                <a:sym typeface="+mn-lt"/>
              </a:endParaRPr>
            </a:p>
          </p:txBody>
        </p:sp>
      </p:grpSp>
      <p:grpSp>
        <p:nvGrpSpPr>
          <p:cNvPr id="49" name="组合 48"/>
          <p:cNvGrpSpPr/>
          <p:nvPr/>
        </p:nvGrpSpPr>
        <p:grpSpPr>
          <a:xfrm>
            <a:off x="892111" y="1427113"/>
            <a:ext cx="612000" cy="612000"/>
            <a:chOff x="1057211" y="1979563"/>
            <a:chExt cx="612000" cy="612000"/>
          </a:xfrm>
        </p:grpSpPr>
        <p:sp>
          <p:nvSpPr>
            <p:cNvPr id="41" name="菱形 40"/>
            <p:cNvSpPr/>
            <p:nvPr/>
          </p:nvSpPr>
          <p:spPr>
            <a:xfrm>
              <a:off x="1057211" y="1979563"/>
              <a:ext cx="612000" cy="612000"/>
            </a:xfrm>
            <a:prstGeom prst="diamond">
              <a:avLst/>
            </a:prstGeom>
            <a:solidFill>
              <a:srgbClr val="E60000"/>
            </a:solidFill>
            <a:ln w="127000" cap="rnd">
              <a:solidFill>
                <a:srgbClr val="E60000"/>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5" name="椭圆 28"/>
            <p:cNvSpPr/>
            <p:nvPr/>
          </p:nvSpPr>
          <p:spPr bwMode="auto">
            <a:xfrm>
              <a:off x="1226927" y="2103247"/>
              <a:ext cx="365397" cy="341384"/>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cs typeface="+mn-ea"/>
                <a:sym typeface="+mn-lt"/>
              </a:endParaRPr>
            </a:p>
          </p:txBody>
        </p:sp>
      </p:grpSp>
      <p:grpSp>
        <p:nvGrpSpPr>
          <p:cNvPr id="55" name="组合 54"/>
          <p:cNvGrpSpPr/>
          <p:nvPr/>
        </p:nvGrpSpPr>
        <p:grpSpPr>
          <a:xfrm>
            <a:off x="1581727" y="1356251"/>
            <a:ext cx="5224145" cy="1282700"/>
            <a:chOff x="1746827" y="1908701"/>
            <a:chExt cx="5224145" cy="1282700"/>
          </a:xfrm>
        </p:grpSpPr>
        <p:sp>
          <p:nvSpPr>
            <p:cNvPr id="30" name="矩形 29"/>
            <p:cNvSpPr/>
            <p:nvPr/>
          </p:nvSpPr>
          <p:spPr>
            <a:xfrm>
              <a:off x="1746827" y="2176671"/>
              <a:ext cx="5224145" cy="1014730"/>
            </a:xfrm>
            <a:prstGeom prst="rect">
              <a:avLst/>
            </a:prstGeom>
          </p:spPr>
          <p:txBody>
            <a:bodyPr wrap="square">
              <a:spAutoFit/>
            </a:bodyPr>
            <a:lstStyle/>
            <a:p>
              <a:pPr>
                <a:lnSpc>
                  <a:spcPct val="150000"/>
                </a:lnSpc>
              </a:pPr>
              <a:r>
                <a:rPr lang="zh-CN" altLang="en-US" sz="2000" b="1" dirty="0">
                  <a:solidFill>
                    <a:schemeClr val="bg2">
                      <a:lumMod val="50000"/>
                    </a:scheme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zh-CN" altLang="en-US" sz="2000" b="1" dirty="0">
                <a:solidFill>
                  <a:schemeClr val="bg2">
                    <a:lumMod val="50000"/>
                  </a:schemeClr>
                </a:solidFill>
                <a:latin typeface="微软雅黑" panose="020B0503020204020204" charset="-122"/>
                <a:ea typeface="微软雅黑" panose="020B0503020204020204" charset="-122"/>
                <a:cs typeface="+mn-ea"/>
                <a:sym typeface="+mn-lt"/>
              </a:endParaRPr>
            </a:p>
          </p:txBody>
        </p:sp>
        <p:sp>
          <p:nvSpPr>
            <p:cNvPr id="31" name="矩形 30"/>
            <p:cNvSpPr/>
            <p:nvPr/>
          </p:nvSpPr>
          <p:spPr>
            <a:xfrm>
              <a:off x="1746827" y="1908701"/>
              <a:ext cx="2490470" cy="347345"/>
            </a:xfrm>
            <a:prstGeom prst="rect">
              <a:avLst/>
            </a:prstGeom>
          </p:spPr>
          <p:txBody>
            <a:bodyPr wrap="square">
              <a:spAutoFit/>
            </a:bodyPr>
            <a:lstStyle/>
            <a:p>
              <a:pPr>
                <a:lnSpc>
                  <a:spcPts val="2000"/>
                </a:lnSpc>
              </a:pPr>
              <a:r>
                <a:rPr lang="zh-CN" altLang="en-US" sz="2400" b="1" dirty="0">
                  <a:solidFill>
                    <a:schemeClr val="bg2">
                      <a:lumMod val="50000"/>
                    </a:schemeClr>
                  </a:solidFill>
                  <a:latin typeface="微软雅黑" panose="020B0503020204020204" charset="-122"/>
                  <a:ea typeface="微软雅黑" panose="020B0503020204020204" charset="-122"/>
                  <a:cs typeface="+mn-ea"/>
                  <a:sym typeface="+mn-lt"/>
                </a:rPr>
                <a:t>输入标题</a:t>
              </a:r>
              <a:endParaRPr lang="zh-CN" altLang="en-US" sz="2400" b="1" dirty="0">
                <a:solidFill>
                  <a:schemeClr val="bg2">
                    <a:lumMod val="50000"/>
                  </a:schemeClr>
                </a:solidFill>
                <a:latin typeface="微软雅黑" panose="020B0503020204020204" charset="-122"/>
                <a:ea typeface="微软雅黑" panose="020B0503020204020204" charset="-122"/>
                <a:cs typeface="+mn-ea"/>
                <a:sym typeface="+mn-lt"/>
              </a:endParaRPr>
            </a:p>
          </p:txBody>
        </p:sp>
      </p:grpSp>
      <p:grpSp>
        <p:nvGrpSpPr>
          <p:cNvPr id="54" name="组合 53"/>
          <p:cNvGrpSpPr/>
          <p:nvPr/>
        </p:nvGrpSpPr>
        <p:grpSpPr>
          <a:xfrm>
            <a:off x="892746" y="3202460"/>
            <a:ext cx="612000" cy="612000"/>
            <a:chOff x="1057211" y="3350415"/>
            <a:chExt cx="612000" cy="612000"/>
          </a:xfrm>
        </p:grpSpPr>
        <p:sp>
          <p:nvSpPr>
            <p:cNvPr id="38" name="菱形 37"/>
            <p:cNvSpPr/>
            <p:nvPr/>
          </p:nvSpPr>
          <p:spPr>
            <a:xfrm>
              <a:off x="1057211" y="3350415"/>
              <a:ext cx="612000" cy="612000"/>
            </a:xfrm>
            <a:prstGeom prst="diamond">
              <a:avLst/>
            </a:prstGeom>
            <a:solidFill>
              <a:srgbClr val="E60000"/>
            </a:solidFill>
            <a:ln w="127000" cap="rnd">
              <a:solidFill>
                <a:srgbClr val="E60000"/>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6" name="椭圆 29"/>
            <p:cNvSpPr/>
            <p:nvPr/>
          </p:nvSpPr>
          <p:spPr bwMode="auto">
            <a:xfrm>
              <a:off x="1177154" y="3508013"/>
              <a:ext cx="365397" cy="261851"/>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cs typeface="+mn-ea"/>
                <a:sym typeface="+mn-lt"/>
              </a:endParaRPr>
            </a:p>
          </p:txBody>
        </p:sp>
      </p:grpSp>
      <p:grpSp>
        <p:nvGrpSpPr>
          <p:cNvPr id="48" name="组合 47"/>
          <p:cNvGrpSpPr/>
          <p:nvPr/>
        </p:nvGrpSpPr>
        <p:grpSpPr>
          <a:xfrm>
            <a:off x="907828" y="5010380"/>
            <a:ext cx="545359" cy="545359"/>
            <a:chOff x="1071658" y="4759555"/>
            <a:chExt cx="545359" cy="545359"/>
          </a:xfrm>
        </p:grpSpPr>
        <p:sp>
          <p:nvSpPr>
            <p:cNvPr id="35" name="菱形 34"/>
            <p:cNvSpPr/>
            <p:nvPr/>
          </p:nvSpPr>
          <p:spPr>
            <a:xfrm>
              <a:off x="1071658" y="4759555"/>
              <a:ext cx="545359" cy="545359"/>
            </a:xfrm>
            <a:prstGeom prst="diamond">
              <a:avLst/>
            </a:prstGeom>
            <a:solidFill>
              <a:srgbClr val="E60000"/>
            </a:solidFill>
            <a:ln w="127000" cap="rnd">
              <a:solidFill>
                <a:srgbClr val="E60000"/>
              </a:solidFill>
              <a:rou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cs typeface="+mn-cs"/>
              </a:endParaRPr>
            </a:p>
          </p:txBody>
        </p:sp>
        <p:sp>
          <p:nvSpPr>
            <p:cNvPr id="47" name="椭圆 31"/>
            <p:cNvSpPr/>
            <p:nvPr/>
          </p:nvSpPr>
          <p:spPr bwMode="auto">
            <a:xfrm>
              <a:off x="1177154" y="4888393"/>
              <a:ext cx="334567" cy="261044"/>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a:cs typeface="+mn-ea"/>
                <a:sym typeface="+mn-lt"/>
              </a:endParaRPr>
            </a:p>
          </p:txBody>
        </p:sp>
      </p:grpSp>
      <p:sp>
        <p:nvSpPr>
          <p:cNvPr id="14" name="文本框 13"/>
          <p:cNvSpPr txBox="1"/>
          <p:nvPr>
            <p:custDataLst>
              <p:tags r:id="rId2"/>
            </p:custDataLst>
          </p:nvPr>
        </p:nvSpPr>
        <p:spPr>
          <a:xfrm>
            <a:off x="7185025" y="2832735"/>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pic>
        <p:nvPicPr>
          <p:cNvPr id="10" name="图片 9" descr="20200923-WIDS简体版-02"/>
          <p:cNvPicPr>
            <a:picLocks noChangeAspect="1"/>
          </p:cNvPicPr>
          <p:nvPr>
            <p:custDataLst>
              <p:tags r:id="rId3"/>
            </p:custDataLst>
          </p:nvPr>
        </p:nvPicPr>
        <p:blipFill>
          <a:blip r:embed="rId4"/>
          <a:stretch>
            <a:fillRect/>
          </a:stretch>
        </p:blipFill>
        <p:spPr>
          <a:xfrm>
            <a:off x="9734550" y="208280"/>
            <a:ext cx="2216150" cy="384810"/>
          </a:xfrm>
          <a:prstGeom prst="rect">
            <a:avLst/>
          </a:prstGeom>
        </p:spPr>
      </p:pic>
      <p:sp>
        <p:nvSpPr>
          <p:cNvPr id="2" name="文本框 1"/>
          <p:cNvSpPr txBox="1"/>
          <p:nvPr>
            <p:custDataLst>
              <p:tags r:id="rId5"/>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图片二</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4" name="文本框 3"/>
          <p:cNvSpPr txBox="1"/>
          <p:nvPr>
            <p:custDataLst>
              <p:tags r:id="rId6"/>
            </p:custDataLst>
          </p:nvPr>
        </p:nvSpPr>
        <p:spPr>
          <a:xfrm>
            <a:off x="9757410" y="2867025"/>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
        <p:nvSpPr>
          <p:cNvPr id="3" name="文本框 2"/>
          <p:cNvSpPr txBox="1"/>
          <p:nvPr>
            <p:custDataLst>
              <p:tags r:id="rId7"/>
            </p:custDataLst>
          </p:nvPr>
        </p:nvSpPr>
        <p:spPr>
          <a:xfrm>
            <a:off x="544830" y="271780"/>
            <a:ext cx="1148715" cy="521970"/>
          </a:xfrm>
          <a:prstGeom prst="rect">
            <a:avLst/>
          </a:prstGeom>
          <a:noFill/>
        </p:spPr>
        <p:txBody>
          <a:bodyPr wrap="square" rtlCol="0">
            <a:spAutoFit/>
          </a:bodyPr>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2023</a:t>
            </a:r>
            <a:endPar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sym typeface="+mn-ea"/>
            </a:endParaRPr>
          </a:p>
        </p:txBody>
      </p:sp>
      <p:sp>
        <p:nvSpPr>
          <p:cNvPr id="6" name="文本框 5"/>
          <p:cNvSpPr txBox="1"/>
          <p:nvPr>
            <p:custDataLst>
              <p:tags r:id="rId8"/>
            </p:custDataLst>
          </p:nvPr>
        </p:nvSpPr>
        <p:spPr>
          <a:xfrm>
            <a:off x="1549400" y="245745"/>
            <a:ext cx="2941320" cy="521970"/>
          </a:xfrm>
          <a:prstGeom prst="rect">
            <a:avLst/>
          </a:prstGeom>
          <a:noFill/>
        </p:spPr>
        <p:txBody>
          <a:bodyPr wrap="square" rtlCol="0" anchor="t">
            <a:spAutoFit/>
          </a:bodyPr>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 </a:t>
            </a:r>
            <a:r>
              <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标题介绍</a:t>
            </a:r>
            <a:endPar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8" name="矩形 7"/>
          <p:cNvSpPr/>
          <p:nvPr>
            <p:custDataLst>
              <p:tags r:id="rId9"/>
            </p:custDataLst>
          </p:nvPr>
        </p:nvSpPr>
        <p:spPr>
          <a:xfrm>
            <a:off x="428625" y="283845"/>
            <a:ext cx="123825" cy="506730"/>
          </a:xfrm>
          <a:prstGeom prst="rect">
            <a:avLst/>
          </a:prstGeom>
          <a:solidFill>
            <a:srgbClr val="C0000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剪去单角的矩形 1"/>
          <p:cNvSpPr/>
          <p:nvPr/>
        </p:nvSpPr>
        <p:spPr>
          <a:xfrm rot="10800000" flipH="1">
            <a:off x="3836670" y="1292225"/>
            <a:ext cx="2405380" cy="3830955"/>
          </a:xfrm>
          <a:prstGeom prst="snip1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文本框 12"/>
          <p:cNvSpPr txBox="1"/>
          <p:nvPr>
            <p:custDataLst>
              <p:tags r:id="rId1"/>
            </p:custDataLst>
          </p:nvPr>
        </p:nvSpPr>
        <p:spPr>
          <a:xfrm>
            <a:off x="746125" y="1904365"/>
            <a:ext cx="2381250" cy="753745"/>
          </a:xfrm>
          <a:prstGeom prst="rect">
            <a:avLst/>
          </a:prstGeom>
          <a:noFill/>
        </p:spPr>
        <p:txBody>
          <a:bodyPr wrap="square" rtlCol="0">
            <a:noAutofit/>
          </a:bodyPr>
          <a:lstStyle/>
          <a:p>
            <a:r>
              <a:rPr lang="zh-CN" altLang="en-US" sz="2400" b="1">
                <a:solidFill>
                  <a:schemeClr val="bg1">
                    <a:lumMod val="50000"/>
                  </a:schemeClr>
                </a:solidFill>
                <a:latin typeface="微软雅黑" panose="020B0503020204020204" charset="-122"/>
                <a:ea typeface="微软雅黑" panose="020B0503020204020204" charset="-122"/>
              </a:rPr>
              <a:t>图片标题</a:t>
            </a:r>
            <a:endParaRPr lang="zh-CN" altLang="en-US" sz="2400" b="1">
              <a:solidFill>
                <a:schemeClr val="bg1">
                  <a:lumMod val="50000"/>
                </a:schemeClr>
              </a:solidFill>
              <a:latin typeface="微软雅黑" panose="020B0503020204020204" charset="-122"/>
              <a:ea typeface="微软雅黑" panose="020B0503020204020204" charset="-122"/>
            </a:endParaRPr>
          </a:p>
          <a:p>
            <a:endParaRPr lang="zh-CN" altLang="en-US" sz="2400" b="1">
              <a:solidFill>
                <a:schemeClr val="bg1">
                  <a:lumMod val="50000"/>
                </a:schemeClr>
              </a:solidFill>
              <a:latin typeface="微软雅黑" panose="020B0503020204020204" charset="-122"/>
              <a:ea typeface="微软雅黑" panose="020B0503020204020204" charset="-122"/>
            </a:endParaRPr>
          </a:p>
        </p:txBody>
      </p:sp>
      <p:sp>
        <p:nvSpPr>
          <p:cNvPr id="6" name="剪去单角的矩形 5"/>
          <p:cNvSpPr/>
          <p:nvPr>
            <p:custDataLst>
              <p:tags r:id="rId2"/>
            </p:custDataLst>
          </p:nvPr>
        </p:nvSpPr>
        <p:spPr>
          <a:xfrm rot="10800000" flipH="1">
            <a:off x="6531610" y="1292225"/>
            <a:ext cx="2405380" cy="3830955"/>
          </a:xfrm>
          <a:prstGeom prst="snip1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 name="剪去单角的矩形 6"/>
          <p:cNvSpPr/>
          <p:nvPr>
            <p:custDataLst>
              <p:tags r:id="rId3"/>
            </p:custDataLst>
          </p:nvPr>
        </p:nvSpPr>
        <p:spPr>
          <a:xfrm rot="10800000" flipH="1">
            <a:off x="9226550" y="1292225"/>
            <a:ext cx="2405380" cy="3830955"/>
          </a:xfrm>
          <a:prstGeom prst="snip1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5" name="文本框 14"/>
          <p:cNvSpPr txBox="1"/>
          <p:nvPr/>
        </p:nvSpPr>
        <p:spPr>
          <a:xfrm>
            <a:off x="4063365" y="2717800"/>
            <a:ext cx="1723390" cy="460375"/>
          </a:xfrm>
          <a:prstGeom prst="rect">
            <a:avLst/>
          </a:prstGeom>
          <a:noFill/>
        </p:spPr>
        <p:txBody>
          <a:bodyPr wrap="square" rtlCol="0">
            <a:spAutoFit/>
          </a:bodyPr>
          <a:lstStyle/>
          <a:p>
            <a:pPr lvl="0" indent="0" algn="l" fontAlgn="auto">
              <a:lnSpc>
                <a:spcPct val="100000"/>
              </a:lnSpc>
              <a:buClrTx/>
              <a:buSzTx/>
              <a:buFontTx/>
            </a:pPr>
            <a:r>
              <a:rPr lang="zh-CN" altLang="en-US" sz="2400">
                <a:solidFill>
                  <a:schemeClr val="bg1"/>
                </a:solidFill>
                <a:latin typeface="方正公文黑体" panose="02000500000000000000" charset="-122"/>
                <a:ea typeface="方正公文黑体" panose="02000500000000000000" charset="-122"/>
                <a:sym typeface="+mn-ea"/>
              </a:rPr>
              <a:t>小标题一</a:t>
            </a:r>
            <a:endParaRPr lang="zh-CN" altLang="en-US" sz="2400">
              <a:solidFill>
                <a:schemeClr val="bg1"/>
              </a:solidFill>
              <a:latin typeface="方正公文黑体" panose="02000500000000000000" charset="-122"/>
              <a:ea typeface="方正公文黑体" panose="02000500000000000000" charset="-122"/>
              <a:sym typeface="+mn-ea"/>
            </a:endParaRPr>
          </a:p>
        </p:txBody>
      </p:sp>
      <p:sp>
        <p:nvSpPr>
          <p:cNvPr id="17" name="文本框 16"/>
          <p:cNvSpPr txBox="1"/>
          <p:nvPr>
            <p:custDataLst>
              <p:tags r:id="rId4"/>
            </p:custDataLst>
          </p:nvPr>
        </p:nvSpPr>
        <p:spPr>
          <a:xfrm>
            <a:off x="6762115" y="2717800"/>
            <a:ext cx="1723390" cy="460375"/>
          </a:xfrm>
          <a:prstGeom prst="rect">
            <a:avLst/>
          </a:prstGeom>
          <a:noFill/>
        </p:spPr>
        <p:txBody>
          <a:bodyPr wrap="square" rtlCol="0">
            <a:spAutoFit/>
          </a:bodyPr>
          <a:lstStyle/>
          <a:p>
            <a:pPr lvl="0" indent="0" algn="l" fontAlgn="auto">
              <a:lnSpc>
                <a:spcPct val="100000"/>
              </a:lnSpc>
              <a:buClrTx/>
              <a:buSzTx/>
              <a:buFontTx/>
            </a:pPr>
            <a:r>
              <a:rPr lang="zh-CN" altLang="en-US" sz="2400">
                <a:solidFill>
                  <a:schemeClr val="bg1"/>
                </a:solidFill>
                <a:latin typeface="方正公文黑体" panose="02000500000000000000" charset="-122"/>
                <a:ea typeface="方正公文黑体" panose="02000500000000000000" charset="-122"/>
                <a:sym typeface="+mn-ea"/>
              </a:rPr>
              <a:t>小标题二</a:t>
            </a:r>
            <a:endParaRPr lang="zh-CN" altLang="en-US" sz="2400">
              <a:solidFill>
                <a:schemeClr val="bg1"/>
              </a:solidFill>
              <a:latin typeface="方正公文黑体" panose="02000500000000000000" charset="-122"/>
              <a:ea typeface="方正公文黑体" panose="02000500000000000000" charset="-122"/>
              <a:sym typeface="+mn-ea"/>
            </a:endParaRPr>
          </a:p>
        </p:txBody>
      </p:sp>
      <p:sp>
        <p:nvSpPr>
          <p:cNvPr id="18" name="文本框 17"/>
          <p:cNvSpPr txBox="1"/>
          <p:nvPr>
            <p:custDataLst>
              <p:tags r:id="rId5"/>
            </p:custDataLst>
          </p:nvPr>
        </p:nvSpPr>
        <p:spPr>
          <a:xfrm>
            <a:off x="9501505" y="2717800"/>
            <a:ext cx="1723390" cy="460375"/>
          </a:xfrm>
          <a:prstGeom prst="rect">
            <a:avLst/>
          </a:prstGeom>
          <a:noFill/>
        </p:spPr>
        <p:txBody>
          <a:bodyPr wrap="square" rtlCol="0">
            <a:spAutoFit/>
          </a:bodyPr>
          <a:lstStyle/>
          <a:p>
            <a:pPr lvl="0" indent="0" algn="l" fontAlgn="auto">
              <a:lnSpc>
                <a:spcPct val="100000"/>
              </a:lnSpc>
              <a:buClrTx/>
              <a:buSzTx/>
              <a:buFontTx/>
            </a:pPr>
            <a:r>
              <a:rPr lang="zh-CN" altLang="en-US" sz="2400">
                <a:solidFill>
                  <a:schemeClr val="bg1"/>
                </a:solidFill>
                <a:latin typeface="方正公文黑体" panose="02000500000000000000" charset="-122"/>
                <a:ea typeface="方正公文黑体" panose="02000500000000000000" charset="-122"/>
                <a:sym typeface="+mn-ea"/>
              </a:rPr>
              <a:t>小标题三</a:t>
            </a:r>
            <a:endParaRPr lang="zh-CN" altLang="en-US" sz="2400">
              <a:solidFill>
                <a:schemeClr val="bg1"/>
              </a:solidFill>
              <a:latin typeface="方正公文黑体" panose="02000500000000000000" charset="-122"/>
              <a:ea typeface="方正公文黑体" panose="02000500000000000000" charset="-122"/>
              <a:sym typeface="+mn-ea"/>
            </a:endParaRPr>
          </a:p>
        </p:txBody>
      </p:sp>
      <p:grpSp>
        <p:nvGrpSpPr>
          <p:cNvPr id="56" name="组合 55"/>
          <p:cNvGrpSpPr/>
          <p:nvPr/>
        </p:nvGrpSpPr>
        <p:grpSpPr>
          <a:xfrm>
            <a:off x="3836670" y="5259705"/>
            <a:ext cx="5100955" cy="887730"/>
            <a:chOff x="6618354" y="4825917"/>
            <a:chExt cx="4669887" cy="809260"/>
          </a:xfrm>
          <a:solidFill>
            <a:srgbClr val="C00000"/>
          </a:solidFill>
        </p:grpSpPr>
        <p:sp>
          <p:nvSpPr>
            <p:cNvPr id="3" name="矩形 2"/>
            <p:cNvSpPr/>
            <p:nvPr>
              <p:custDataLst>
                <p:tags r:id="rId6"/>
              </p:custDataLst>
            </p:nvPr>
          </p:nvSpPr>
          <p:spPr>
            <a:xfrm>
              <a:off x="6618354" y="4825917"/>
              <a:ext cx="2205015" cy="80926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p:cNvSpPr/>
            <p:nvPr>
              <p:custDataLst>
                <p:tags r:id="rId7"/>
              </p:custDataLst>
            </p:nvPr>
          </p:nvSpPr>
          <p:spPr>
            <a:xfrm>
              <a:off x="9087296" y="4825917"/>
              <a:ext cx="2200945" cy="80926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8" name="文本框 27"/>
            <p:cNvSpPr txBox="1"/>
            <p:nvPr>
              <p:custDataLst>
                <p:tags r:id="rId8"/>
              </p:custDataLst>
            </p:nvPr>
          </p:nvSpPr>
          <p:spPr>
            <a:xfrm>
              <a:off x="6748163" y="5064475"/>
              <a:ext cx="1878273" cy="363530"/>
            </a:xfrm>
            <a:prstGeom prst="rect">
              <a:avLst/>
            </a:prstGeom>
            <a:grpFill/>
          </p:spPr>
          <p:txBody>
            <a:bodyPr wrap="square">
              <a:spAutoFit/>
            </a:bodyPr>
            <a:lstStyle/>
            <a:p>
              <a:pPr algn="ctr"/>
              <a:r>
                <a:rPr lang="zh-CN" altLang="en-US" sz="2000" b="1" dirty="0">
                  <a:solidFill>
                    <a:schemeClr val="bg1"/>
                  </a:solidFill>
                  <a:latin typeface="方正公文黑体" panose="02000500000000000000" charset="-122"/>
                  <a:ea typeface="方正公文黑体" panose="02000500000000000000" charset="-122"/>
                  <a:cs typeface="+mn-ea"/>
                  <a:sym typeface="+mn-lt"/>
                </a:rPr>
                <a:t>此处添加关键字</a:t>
              </a:r>
              <a:endParaRPr lang="zh-CN" altLang="en-US" sz="2000" dirty="0">
                <a:solidFill>
                  <a:schemeClr val="bg1"/>
                </a:solidFill>
              </a:endParaRPr>
            </a:p>
          </p:txBody>
        </p:sp>
        <p:sp>
          <p:nvSpPr>
            <p:cNvPr id="29" name="文本框 28"/>
            <p:cNvSpPr txBox="1"/>
            <p:nvPr>
              <p:custDataLst>
                <p:tags r:id="rId9"/>
              </p:custDataLst>
            </p:nvPr>
          </p:nvSpPr>
          <p:spPr>
            <a:xfrm>
              <a:off x="9102850" y="5043654"/>
              <a:ext cx="1878273" cy="363530"/>
            </a:xfrm>
            <a:prstGeom prst="rect">
              <a:avLst/>
            </a:prstGeom>
            <a:grpFill/>
          </p:spPr>
          <p:txBody>
            <a:bodyPr wrap="square">
              <a:spAutoFit/>
            </a:bodyPr>
            <a:lstStyle/>
            <a:p>
              <a:pPr algn="ctr"/>
              <a:r>
                <a:rPr lang="zh-CN" altLang="en-US" sz="2000" b="1" dirty="0">
                  <a:solidFill>
                    <a:schemeClr val="bg1"/>
                  </a:solidFill>
                  <a:latin typeface="方正公文黑体" panose="02000500000000000000" charset="-122"/>
                  <a:ea typeface="方正公文黑体" panose="02000500000000000000" charset="-122"/>
                  <a:cs typeface="+mn-ea"/>
                  <a:sym typeface="+mn-lt"/>
                </a:rPr>
                <a:t>此处添加关键字</a:t>
              </a:r>
              <a:endParaRPr lang="zh-CN" altLang="en-US" sz="2000" b="1" dirty="0">
                <a:solidFill>
                  <a:schemeClr val="bg1"/>
                </a:solidFill>
                <a:latin typeface="方正公文黑体" panose="02000500000000000000" charset="-122"/>
                <a:ea typeface="方正公文黑体" panose="02000500000000000000" charset="-122"/>
                <a:cs typeface="+mn-ea"/>
                <a:sym typeface="+mn-lt"/>
              </a:endParaRPr>
            </a:p>
          </p:txBody>
        </p:sp>
      </p:grpSp>
      <p:grpSp>
        <p:nvGrpSpPr>
          <p:cNvPr id="8" name="组合 7"/>
          <p:cNvGrpSpPr/>
          <p:nvPr/>
        </p:nvGrpSpPr>
        <p:grpSpPr>
          <a:xfrm>
            <a:off x="9226550" y="5253355"/>
            <a:ext cx="2405380" cy="887730"/>
            <a:chOff x="8973041" y="4817234"/>
            <a:chExt cx="2137892" cy="809223"/>
          </a:xfrm>
          <a:solidFill>
            <a:srgbClr val="C00000"/>
          </a:solidFill>
        </p:grpSpPr>
        <p:sp>
          <p:nvSpPr>
            <p:cNvPr id="14" name="矩形 13"/>
            <p:cNvSpPr/>
            <p:nvPr>
              <p:custDataLst>
                <p:tags r:id="rId10"/>
              </p:custDataLst>
            </p:nvPr>
          </p:nvSpPr>
          <p:spPr>
            <a:xfrm>
              <a:off x="8973041" y="4817234"/>
              <a:ext cx="2137892" cy="809223"/>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0" name="文本框 19"/>
            <p:cNvSpPr txBox="1"/>
            <p:nvPr>
              <p:custDataLst>
                <p:tags r:id="rId11"/>
              </p:custDataLst>
            </p:nvPr>
          </p:nvSpPr>
          <p:spPr>
            <a:xfrm>
              <a:off x="9102850" y="5013462"/>
              <a:ext cx="1878275" cy="466548"/>
            </a:xfrm>
            <a:prstGeom prst="rect">
              <a:avLst/>
            </a:prstGeom>
            <a:grpFill/>
          </p:spPr>
          <p:txBody>
            <a:bodyPr wrap="square">
              <a:noAutofit/>
            </a:bodyPr>
            <a:lstStyle/>
            <a:p>
              <a:pPr algn="ctr"/>
              <a:r>
                <a:rPr lang="zh-CN" altLang="en-US" sz="2000" b="1" dirty="0">
                  <a:solidFill>
                    <a:schemeClr val="bg1"/>
                  </a:solidFill>
                  <a:latin typeface="方正公文黑体" panose="02000500000000000000" charset="-122"/>
                  <a:ea typeface="方正公文黑体" panose="02000500000000000000" charset="-122"/>
                  <a:cs typeface="+mn-ea"/>
                  <a:sym typeface="+mn-lt"/>
                </a:rPr>
                <a:t>此处添加关键字</a:t>
              </a:r>
              <a:endParaRPr lang="zh-CN" altLang="en-US" sz="2000" b="1" dirty="0">
                <a:solidFill>
                  <a:schemeClr val="bg1"/>
                </a:solidFill>
                <a:latin typeface="方正公文黑体" panose="02000500000000000000" charset="-122"/>
                <a:ea typeface="方正公文黑体" panose="02000500000000000000" charset="-122"/>
                <a:cs typeface="+mn-ea"/>
                <a:sym typeface="+mn-lt"/>
              </a:endParaRPr>
            </a:p>
          </p:txBody>
        </p:sp>
      </p:grpSp>
      <p:sp>
        <p:nvSpPr>
          <p:cNvPr id="32" name="矩形 31"/>
          <p:cNvSpPr/>
          <p:nvPr>
            <p:custDataLst>
              <p:tags r:id="rId12"/>
            </p:custDataLst>
          </p:nvPr>
        </p:nvSpPr>
        <p:spPr>
          <a:xfrm>
            <a:off x="709295" y="2440940"/>
            <a:ext cx="2837815" cy="1476375"/>
          </a:xfrm>
          <a:prstGeom prst="rect">
            <a:avLst/>
          </a:prstGeom>
        </p:spPr>
        <p:txBody>
          <a:bodyPr wrap="square">
            <a:spAutoFit/>
          </a:bodyPr>
          <a:lstStyle/>
          <a:p>
            <a:pPr>
              <a:lnSpc>
                <a:spcPct val="150000"/>
              </a:lnSpc>
            </a:pPr>
            <a:r>
              <a:rPr lang="zh-CN" altLang="en-US" sz="2000" b="1" dirty="0">
                <a:solidFill>
                  <a:schemeClr val="bg1">
                    <a:lumMod val="50000"/>
                  </a:schemeClr>
                </a:solidFill>
                <a:latin typeface="微软雅黑" panose="020B0503020204020204" charset="-122"/>
                <a:ea typeface="微软雅黑" panose="020B0503020204020204" charset="-122"/>
                <a:cs typeface="+mn-ea"/>
                <a:sym typeface="+mn-lt"/>
              </a:rPr>
              <a:t>此处添加详细文本描述，建议与标题相关并符合整体语言风格。</a:t>
            </a:r>
            <a:endParaRPr lang="zh-CN" altLang="en-US" sz="2000" b="1" dirty="0">
              <a:solidFill>
                <a:schemeClr val="bg1">
                  <a:lumMod val="50000"/>
                </a:schemeClr>
              </a:solidFill>
              <a:latin typeface="微软雅黑" panose="020B0503020204020204" charset="-122"/>
              <a:ea typeface="微软雅黑" panose="020B0503020204020204" charset="-122"/>
              <a:cs typeface="+mn-ea"/>
              <a:sym typeface="+mn-lt"/>
            </a:endParaRPr>
          </a:p>
        </p:txBody>
      </p:sp>
      <p:pic>
        <p:nvPicPr>
          <p:cNvPr id="22" name="图片 21" descr="20200923-WIDS简体版-02"/>
          <p:cNvPicPr>
            <a:picLocks noChangeAspect="1"/>
          </p:cNvPicPr>
          <p:nvPr>
            <p:custDataLst>
              <p:tags r:id="rId13"/>
            </p:custDataLst>
          </p:nvPr>
        </p:nvPicPr>
        <p:blipFill>
          <a:blip r:embed="rId14"/>
          <a:stretch>
            <a:fillRect/>
          </a:stretch>
        </p:blipFill>
        <p:spPr>
          <a:xfrm>
            <a:off x="9734550" y="208280"/>
            <a:ext cx="2216150" cy="384810"/>
          </a:xfrm>
          <a:prstGeom prst="rect">
            <a:avLst/>
          </a:prstGeom>
        </p:spPr>
      </p:pic>
      <p:sp>
        <p:nvSpPr>
          <p:cNvPr id="23" name="文本框 22"/>
          <p:cNvSpPr txBox="1"/>
          <p:nvPr>
            <p:custDataLst>
              <p:tags r:id="rId15"/>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图片三</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4" name="文本框 3"/>
          <p:cNvSpPr txBox="1"/>
          <p:nvPr>
            <p:custDataLst>
              <p:tags r:id="rId16"/>
            </p:custDataLst>
          </p:nvPr>
        </p:nvSpPr>
        <p:spPr>
          <a:xfrm>
            <a:off x="544830" y="271780"/>
            <a:ext cx="1148715" cy="521970"/>
          </a:xfrm>
          <a:prstGeom prst="rect">
            <a:avLst/>
          </a:prstGeom>
          <a:noFill/>
        </p:spPr>
        <p:txBody>
          <a:bodyPr wrap="square" rtlCol="0">
            <a:spAutoFit/>
          </a:bodyPr>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2023</a:t>
            </a:r>
            <a:endPar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sym typeface="+mn-ea"/>
            </a:endParaRPr>
          </a:p>
        </p:txBody>
      </p:sp>
      <p:sp>
        <p:nvSpPr>
          <p:cNvPr id="9" name="文本框 8"/>
          <p:cNvSpPr txBox="1"/>
          <p:nvPr>
            <p:custDataLst>
              <p:tags r:id="rId17"/>
            </p:custDataLst>
          </p:nvPr>
        </p:nvSpPr>
        <p:spPr>
          <a:xfrm>
            <a:off x="1549400" y="245745"/>
            <a:ext cx="2941320" cy="521970"/>
          </a:xfrm>
          <a:prstGeom prst="rect">
            <a:avLst/>
          </a:prstGeom>
          <a:noFill/>
        </p:spPr>
        <p:txBody>
          <a:bodyPr wrap="square" rtlCol="0" anchor="t">
            <a:spAutoFit/>
          </a:bodyPr>
          <a:p>
            <a:r>
              <a:rPr lang="en-US" altLang="zh-CN"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 </a:t>
            </a:r>
            <a:r>
              <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标题介绍</a:t>
            </a:r>
            <a:endParaRPr lang="zh-CN" altLang="en-US" sz="2800" b="1" spc="70">
              <a:solidFill>
                <a:srgbClr val="C00000">
                  <a:alpha val="80000"/>
                </a:srgbClr>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
        <p:nvSpPr>
          <p:cNvPr id="10" name="矩形 9"/>
          <p:cNvSpPr/>
          <p:nvPr>
            <p:custDataLst>
              <p:tags r:id="rId18"/>
            </p:custDataLst>
          </p:nvPr>
        </p:nvSpPr>
        <p:spPr>
          <a:xfrm>
            <a:off x="428625" y="283845"/>
            <a:ext cx="123825" cy="506730"/>
          </a:xfrm>
          <a:prstGeom prst="rect">
            <a:avLst/>
          </a:prstGeom>
          <a:solidFill>
            <a:srgbClr val="C00000">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b="1">
              <a:latin typeface="微软雅黑" panose="020B0503020204020204" charset="-122"/>
              <a:ea typeface="微软雅黑" panose="020B0503020204020204" charset="-122"/>
            </a:endParaRPr>
          </a:p>
        </p:txBody>
      </p:sp>
    </p:spTree>
    <p:custDataLst>
      <p:tags r:id="rId19"/>
    </p:custDataLst>
  </p:cSld>
  <p:clrMapOvr>
    <a:masterClrMapping/>
  </p:clrMapOvr>
  <p:timing>
    <p:tnLst>
      <p:par>
        <p:cTn id="1" dur="indefinite" restart="never" nodeType="tmRoot"/>
      </p:par>
    </p:tnLst>
    <p:bldLst>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4942840" y="2308247"/>
            <a:ext cx="2580640" cy="2414270"/>
            <a:chOff x="2166" y="3352"/>
            <a:chExt cx="4064" cy="3802"/>
          </a:xfrm>
          <a:solidFill>
            <a:srgbClr val="C00000"/>
          </a:solidFill>
        </p:grpSpPr>
        <p:sp>
          <p:nvSpPr>
            <p:cNvPr id="12" name="TextBox 45"/>
            <p:cNvSpPr txBox="1"/>
            <p:nvPr/>
          </p:nvSpPr>
          <p:spPr>
            <a:xfrm>
              <a:off x="2167" y="3352"/>
              <a:ext cx="4060" cy="663"/>
            </a:xfrm>
            <a:prstGeom prst="rect">
              <a:avLst/>
            </a:prstGeom>
            <a:grpFill/>
          </p:spPr>
          <p:txBody>
            <a:bodyPr vert="horz" wrap="none" lIns="0" tIns="0" rIns="0" bIns="0" anchor="b" anchorCtr="1">
              <a:normAutofit/>
            </a:bodyPr>
            <a:lstStyle/>
            <a:p>
              <a:pPr algn="ctr"/>
              <a:r>
                <a:rPr lang="en-US" altLang="zh-CN" sz="2000" b="1" kern="900" dirty="0">
                  <a:solidFill>
                    <a:schemeClr val="bg1"/>
                  </a:solidFill>
                  <a:latin typeface="微软雅黑" panose="020B0503020204020204" charset="-122"/>
                  <a:ea typeface="微软雅黑" panose="020B0503020204020204" charset="-122"/>
                  <a:cs typeface="微软雅黑" panose="020B0503020204020204" charset="-122"/>
                  <a:sym typeface="+mn-lt"/>
                </a:rPr>
                <a:t>XX</a:t>
              </a:r>
              <a:r>
                <a:rPr lang="zh-CN" altLang="en-US" sz="2000" b="1" kern="900" dirty="0">
                  <a:solidFill>
                    <a:schemeClr val="bg1"/>
                  </a:solidFill>
                  <a:latin typeface="微软雅黑" panose="020B0503020204020204" charset="-122"/>
                  <a:ea typeface="微软雅黑" panose="020B0503020204020204" charset="-122"/>
                  <a:cs typeface="微软雅黑" panose="020B0503020204020204" charset="-122"/>
                  <a:sym typeface="+mn-lt"/>
                </a:rPr>
                <a:t>活动</a:t>
              </a:r>
              <a:endParaRPr lang="zh-CN" altLang="en-US" sz="2000" b="1" kern="900" dirty="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sp>
          <p:nvSpPr>
            <p:cNvPr id="13" name="TextBox 46"/>
            <p:cNvSpPr txBox="1"/>
            <p:nvPr/>
          </p:nvSpPr>
          <p:spPr>
            <a:xfrm>
              <a:off x="2166" y="4062"/>
              <a:ext cx="4064" cy="3092"/>
            </a:xfrm>
            <a:prstGeom prst="rect">
              <a:avLst/>
            </a:prstGeom>
            <a:grpFill/>
          </p:spPr>
          <p:txBody>
            <a:bodyPr vert="horz" wrap="square" lIns="0" tIns="0" rIns="0" bIns="0" anchor="t" anchorCtr="1">
              <a:noAutofit/>
            </a:bodyPr>
            <a:lstStyle/>
            <a:p>
              <a:pPr lvl="0" indent="0" algn="ctr" fontAlgn="auto">
                <a:lnSpc>
                  <a:spcPct val="150000"/>
                </a:lnSpc>
              </a:pPr>
              <a:r>
                <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mn-lt"/>
                </a:rPr>
                <a:t>活动配图  活动配图。</a:t>
              </a:r>
              <a:endParaRPr lang="en-US" altLang="zh-CN" sz="2000" dirty="0">
                <a:solidFill>
                  <a:schemeClr val="bg1"/>
                </a:solidFill>
                <a:latin typeface="微软雅黑" panose="020B0503020204020204" charset="-122"/>
                <a:ea typeface="微软雅黑" panose="020B0503020204020204" charset="-122"/>
                <a:cs typeface="微软雅黑" panose="020B0503020204020204" charset="-122"/>
                <a:sym typeface="+mn-lt"/>
              </a:endParaRPr>
            </a:p>
            <a:p>
              <a:pPr indent="0" algn="ctr" fontAlgn="auto">
                <a:lnSpc>
                  <a:spcPct val="150000"/>
                </a:lnSpc>
              </a:pPr>
              <a:r>
                <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mn-lt"/>
                </a:rPr>
                <a:t>活动配图  活动配图。</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mn-lt"/>
              </a:endParaRPr>
            </a:p>
            <a:p>
              <a:pPr indent="0" algn="ctr" fontAlgn="auto">
                <a:lnSpc>
                  <a:spcPct val="150000"/>
                </a:lnSpc>
              </a:pPr>
              <a:r>
                <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mn-lt"/>
                </a:rPr>
                <a:t>活动配图  活动配图。</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mn-lt"/>
              </a:endParaRPr>
            </a:p>
            <a:p>
              <a:pPr indent="0" algn="ctr" fontAlgn="auto">
                <a:lnSpc>
                  <a:spcPct val="150000"/>
                </a:lnSpc>
              </a:pPr>
              <a:r>
                <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mn-lt"/>
                </a:rPr>
                <a:t>活动配图  活动配图。</a:t>
              </a: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mn-lt"/>
              </a:endParaRPr>
            </a:p>
            <a:p>
              <a:pPr lvl="0" algn="ctr">
                <a:lnSpc>
                  <a:spcPct val="120000"/>
                </a:lnSpc>
              </a:pPr>
              <a:endPar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mn-lt"/>
              </a:endParaRPr>
            </a:p>
          </p:txBody>
        </p:sp>
      </p:grpSp>
      <p:sp>
        <p:nvSpPr>
          <p:cNvPr id="40" name="矩形: 圆角 39"/>
          <p:cNvSpPr/>
          <p:nvPr/>
        </p:nvSpPr>
        <p:spPr>
          <a:xfrm>
            <a:off x="706047" y="865636"/>
            <a:ext cx="3671255" cy="27621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1" name="矩形: 圆角 40"/>
          <p:cNvSpPr/>
          <p:nvPr/>
        </p:nvSpPr>
        <p:spPr>
          <a:xfrm>
            <a:off x="7929603" y="3810153"/>
            <a:ext cx="3671255" cy="27621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2" name="矩形: 圆角 41"/>
          <p:cNvSpPr/>
          <p:nvPr/>
        </p:nvSpPr>
        <p:spPr>
          <a:xfrm>
            <a:off x="753765" y="3810153"/>
            <a:ext cx="3671255" cy="27621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3" name="矩形: 圆角 42"/>
          <p:cNvSpPr/>
          <p:nvPr/>
        </p:nvSpPr>
        <p:spPr>
          <a:xfrm>
            <a:off x="7929602" y="865636"/>
            <a:ext cx="3671255" cy="276214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10" name="图片 9" descr="20200923-WIDS简体版-02"/>
          <p:cNvPicPr>
            <a:picLocks noChangeAspect="1"/>
          </p:cNvPicPr>
          <p:nvPr>
            <p:custDataLst>
              <p:tags r:id="rId1"/>
            </p:custDataLst>
          </p:nvPr>
        </p:nvPicPr>
        <p:blipFill>
          <a:blip r:embed="rId2"/>
          <a:stretch>
            <a:fillRect/>
          </a:stretch>
        </p:blipFill>
        <p:spPr>
          <a:xfrm>
            <a:off x="9734550" y="208280"/>
            <a:ext cx="2216150" cy="384810"/>
          </a:xfrm>
          <a:prstGeom prst="rect">
            <a:avLst/>
          </a:prstGeom>
        </p:spPr>
      </p:pic>
      <p:sp>
        <p:nvSpPr>
          <p:cNvPr id="3" name="文本框 2"/>
          <p:cNvSpPr txBox="1"/>
          <p:nvPr>
            <p:custDataLst>
              <p:tags r:id="rId3"/>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图片四</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14" name="文本框 13"/>
          <p:cNvSpPr txBox="1"/>
          <p:nvPr>
            <p:custDataLst>
              <p:tags r:id="rId4"/>
            </p:custDataLst>
          </p:nvPr>
        </p:nvSpPr>
        <p:spPr>
          <a:xfrm>
            <a:off x="1689735" y="4884420"/>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
        <p:nvSpPr>
          <p:cNvPr id="2" name="文本框 1"/>
          <p:cNvSpPr txBox="1"/>
          <p:nvPr>
            <p:custDataLst>
              <p:tags r:id="rId5"/>
            </p:custDataLst>
          </p:nvPr>
        </p:nvSpPr>
        <p:spPr>
          <a:xfrm>
            <a:off x="1689735" y="2205355"/>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
        <p:nvSpPr>
          <p:cNvPr id="4" name="文本框 3"/>
          <p:cNvSpPr txBox="1"/>
          <p:nvPr>
            <p:custDataLst>
              <p:tags r:id="rId6"/>
            </p:custDataLst>
          </p:nvPr>
        </p:nvSpPr>
        <p:spPr>
          <a:xfrm>
            <a:off x="8739505" y="2061845"/>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
        <p:nvSpPr>
          <p:cNvPr id="5" name="文本框 4"/>
          <p:cNvSpPr txBox="1"/>
          <p:nvPr>
            <p:custDataLst>
              <p:tags r:id="rId7"/>
            </p:custDataLst>
          </p:nvPr>
        </p:nvSpPr>
        <p:spPr>
          <a:xfrm>
            <a:off x="8739505" y="4723130"/>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808108" y="3683800"/>
            <a:ext cx="2851793" cy="19877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8" name="矩形: 圆角 17"/>
          <p:cNvSpPr/>
          <p:nvPr/>
        </p:nvSpPr>
        <p:spPr>
          <a:xfrm>
            <a:off x="808109" y="951683"/>
            <a:ext cx="2851793" cy="19877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9" name="矩形: 圆角 18"/>
          <p:cNvSpPr/>
          <p:nvPr/>
        </p:nvSpPr>
        <p:spPr>
          <a:xfrm>
            <a:off x="8532097" y="3700984"/>
            <a:ext cx="2851793" cy="19877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0" name="矩形: 圆角 19"/>
          <p:cNvSpPr/>
          <p:nvPr/>
        </p:nvSpPr>
        <p:spPr>
          <a:xfrm>
            <a:off x="4670103" y="960275"/>
            <a:ext cx="2851793" cy="19877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1" name="矩形: 圆角 20"/>
          <p:cNvSpPr/>
          <p:nvPr/>
        </p:nvSpPr>
        <p:spPr>
          <a:xfrm>
            <a:off x="4670103" y="3700984"/>
            <a:ext cx="2851793" cy="19877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2" name="矩形: 圆角 21"/>
          <p:cNvSpPr/>
          <p:nvPr/>
        </p:nvSpPr>
        <p:spPr>
          <a:xfrm>
            <a:off x="8532096" y="960275"/>
            <a:ext cx="2851793" cy="198770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3" name="TextBox 45"/>
          <p:cNvSpPr txBox="1"/>
          <p:nvPr/>
        </p:nvSpPr>
        <p:spPr>
          <a:xfrm>
            <a:off x="1193202" y="2954434"/>
            <a:ext cx="1981200" cy="431212"/>
          </a:xfrm>
          <a:prstGeom prst="rect">
            <a:avLst/>
          </a:prstGeom>
        </p:spPr>
        <p:txBody>
          <a:bodyPr vert="horz" wrap="none" lIns="0" tIns="0" rIns="0" bIns="0" anchor="b" anchorCtr="1">
            <a:normAutofit/>
          </a:bodyPr>
          <a:lstStyle/>
          <a:p>
            <a:pPr algn="ctr"/>
            <a:r>
              <a:rPr lang="en-US" altLang="zh-CN"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XXX</a:t>
            </a:r>
            <a:r>
              <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比赛一等奖</a:t>
            </a:r>
            <a:endPar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25" name="TextBox 45"/>
          <p:cNvSpPr txBox="1"/>
          <p:nvPr/>
        </p:nvSpPr>
        <p:spPr>
          <a:xfrm>
            <a:off x="9030404" y="5653100"/>
            <a:ext cx="1981200" cy="431212"/>
          </a:xfrm>
          <a:prstGeom prst="rect">
            <a:avLst/>
          </a:prstGeom>
        </p:spPr>
        <p:txBody>
          <a:bodyPr vert="horz" wrap="none" lIns="0" tIns="0" rIns="0" bIns="0" anchor="b" anchorCtr="1">
            <a:normAutofit/>
          </a:bodyPr>
          <a:lstStyle/>
          <a:p>
            <a:pPr algn="ctr"/>
            <a:r>
              <a:rPr lang="en-US" altLang="zh-CN"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XXX</a:t>
            </a:r>
            <a:r>
              <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比赛一等奖</a:t>
            </a:r>
            <a:endPar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27" name="TextBox 45"/>
          <p:cNvSpPr txBox="1"/>
          <p:nvPr/>
        </p:nvSpPr>
        <p:spPr>
          <a:xfrm>
            <a:off x="5105399" y="5698541"/>
            <a:ext cx="1981200" cy="431212"/>
          </a:xfrm>
          <a:prstGeom prst="rect">
            <a:avLst/>
          </a:prstGeom>
        </p:spPr>
        <p:txBody>
          <a:bodyPr vert="horz" wrap="none" lIns="0" tIns="0" rIns="0" bIns="0" anchor="b" anchorCtr="1">
            <a:normAutofit/>
          </a:bodyPr>
          <a:lstStyle/>
          <a:p>
            <a:pPr algn="ctr"/>
            <a:r>
              <a:rPr lang="en-US" altLang="zh-CN"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XXX</a:t>
            </a:r>
            <a:r>
              <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比赛一等奖</a:t>
            </a:r>
            <a:endPar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28" name="TextBox 45"/>
          <p:cNvSpPr txBox="1"/>
          <p:nvPr/>
        </p:nvSpPr>
        <p:spPr>
          <a:xfrm>
            <a:off x="1243405" y="5682139"/>
            <a:ext cx="1981200" cy="431212"/>
          </a:xfrm>
          <a:prstGeom prst="rect">
            <a:avLst/>
          </a:prstGeom>
        </p:spPr>
        <p:txBody>
          <a:bodyPr vert="horz" wrap="none" lIns="0" tIns="0" rIns="0" bIns="0" anchor="b" anchorCtr="1">
            <a:normAutofit/>
          </a:bodyPr>
          <a:lstStyle/>
          <a:p>
            <a:pPr algn="ctr"/>
            <a:r>
              <a:rPr lang="en-US" altLang="zh-CN"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XXX</a:t>
            </a:r>
            <a:r>
              <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比赛一等奖</a:t>
            </a:r>
            <a:endPar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29" name="TextBox 45"/>
          <p:cNvSpPr txBox="1"/>
          <p:nvPr/>
        </p:nvSpPr>
        <p:spPr>
          <a:xfrm>
            <a:off x="9030404" y="2908714"/>
            <a:ext cx="1981200" cy="431212"/>
          </a:xfrm>
          <a:prstGeom prst="rect">
            <a:avLst/>
          </a:prstGeom>
        </p:spPr>
        <p:txBody>
          <a:bodyPr vert="horz" wrap="none" lIns="0" tIns="0" rIns="0" bIns="0" anchor="b" anchorCtr="1">
            <a:normAutofit/>
          </a:bodyPr>
          <a:lstStyle/>
          <a:p>
            <a:pPr algn="ctr"/>
            <a:r>
              <a:rPr lang="en-US" altLang="zh-CN"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XXX</a:t>
            </a:r>
            <a:r>
              <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比赛一等奖</a:t>
            </a:r>
            <a:endPar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30" name="TextBox 45"/>
          <p:cNvSpPr txBox="1"/>
          <p:nvPr/>
        </p:nvSpPr>
        <p:spPr>
          <a:xfrm>
            <a:off x="5105399" y="2947976"/>
            <a:ext cx="1981200" cy="431212"/>
          </a:xfrm>
          <a:prstGeom prst="rect">
            <a:avLst/>
          </a:prstGeom>
        </p:spPr>
        <p:txBody>
          <a:bodyPr vert="horz" wrap="none" lIns="0" tIns="0" rIns="0" bIns="0" anchor="b" anchorCtr="1">
            <a:normAutofit/>
          </a:bodyPr>
          <a:lstStyle/>
          <a:p>
            <a:pPr algn="ctr"/>
            <a:r>
              <a:rPr lang="en-US" altLang="zh-CN"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XXX</a:t>
            </a:r>
            <a:r>
              <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rPr>
              <a:t>比赛一等奖</a:t>
            </a:r>
            <a:endParaRPr lang="zh-CN" altLang="en-US" sz="2000" b="1" kern="900" dirty="0">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pic>
        <p:nvPicPr>
          <p:cNvPr id="10" name="图片 9" descr="20200923-WIDS简体版-02"/>
          <p:cNvPicPr>
            <a:picLocks noChangeAspect="1"/>
          </p:cNvPicPr>
          <p:nvPr>
            <p:custDataLst>
              <p:tags r:id="rId1"/>
            </p:custDataLst>
          </p:nvPr>
        </p:nvPicPr>
        <p:blipFill>
          <a:blip r:embed="rId2"/>
          <a:stretch>
            <a:fillRect/>
          </a:stretch>
        </p:blipFill>
        <p:spPr>
          <a:xfrm>
            <a:off x="9734550" y="208280"/>
            <a:ext cx="2216150" cy="384810"/>
          </a:xfrm>
          <a:prstGeom prst="rect">
            <a:avLst/>
          </a:prstGeom>
        </p:spPr>
      </p:pic>
      <p:sp>
        <p:nvSpPr>
          <p:cNvPr id="7" name="文本框 6"/>
          <p:cNvSpPr txBox="1"/>
          <p:nvPr>
            <p:custDataLst>
              <p:tags r:id="rId3"/>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图片五</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14" name="文本框 13"/>
          <p:cNvSpPr txBox="1"/>
          <p:nvPr>
            <p:custDataLst>
              <p:tags r:id="rId4"/>
            </p:custDataLst>
          </p:nvPr>
        </p:nvSpPr>
        <p:spPr>
          <a:xfrm>
            <a:off x="5105400" y="4380230"/>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
        <p:nvSpPr>
          <p:cNvPr id="2" name="文本框 1"/>
          <p:cNvSpPr txBox="1"/>
          <p:nvPr>
            <p:custDataLst>
              <p:tags r:id="rId5"/>
            </p:custDataLst>
          </p:nvPr>
        </p:nvSpPr>
        <p:spPr>
          <a:xfrm>
            <a:off x="8872220" y="4380230"/>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
        <p:nvSpPr>
          <p:cNvPr id="4" name="文本框 3"/>
          <p:cNvSpPr txBox="1"/>
          <p:nvPr>
            <p:custDataLst>
              <p:tags r:id="rId6"/>
            </p:custDataLst>
          </p:nvPr>
        </p:nvSpPr>
        <p:spPr>
          <a:xfrm>
            <a:off x="9030335" y="1805940"/>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
        <p:nvSpPr>
          <p:cNvPr id="5" name="文本框 4"/>
          <p:cNvSpPr txBox="1"/>
          <p:nvPr>
            <p:custDataLst>
              <p:tags r:id="rId7"/>
            </p:custDataLst>
          </p:nvPr>
        </p:nvSpPr>
        <p:spPr>
          <a:xfrm>
            <a:off x="1268730" y="4380230"/>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
        <p:nvSpPr>
          <p:cNvPr id="6" name="文本框 5"/>
          <p:cNvSpPr txBox="1"/>
          <p:nvPr>
            <p:custDataLst>
              <p:tags r:id="rId8"/>
            </p:custDataLst>
          </p:nvPr>
        </p:nvSpPr>
        <p:spPr>
          <a:xfrm>
            <a:off x="5070475" y="1760855"/>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
        <p:nvSpPr>
          <p:cNvPr id="8" name="文本框 7"/>
          <p:cNvSpPr txBox="1"/>
          <p:nvPr>
            <p:custDataLst>
              <p:tags r:id="rId9"/>
            </p:custDataLst>
          </p:nvPr>
        </p:nvSpPr>
        <p:spPr>
          <a:xfrm>
            <a:off x="1243330" y="1760855"/>
            <a:ext cx="2051050" cy="369570"/>
          </a:xfrm>
          <a:prstGeom prst="rect">
            <a:avLst/>
          </a:prstGeom>
          <a:noFill/>
        </p:spPr>
        <p:txBody>
          <a:bodyPr wrap="square">
            <a:noAutofit/>
          </a:bodyPr>
          <a:lstStyle/>
          <a:p>
            <a:pPr algn="ctr"/>
            <a:r>
              <a:rPr lang="zh-CN" altLang="en-US" sz="2400" b="1" dirty="0">
                <a:solidFill>
                  <a:schemeClr val="bg1"/>
                </a:solidFill>
                <a:latin typeface="方正公文黑体" panose="02000500000000000000" charset="-122"/>
                <a:ea typeface="方正公文黑体" panose="02000500000000000000" charset="-122"/>
                <a:cs typeface="+mn-ea"/>
                <a:sym typeface="+mn-lt"/>
              </a:rPr>
              <a:t>图片</a:t>
            </a:r>
            <a:endParaRPr lang="zh-CN" altLang="en-US" sz="2400" b="1" dirty="0">
              <a:solidFill>
                <a:schemeClr val="bg1"/>
              </a:solidFill>
              <a:latin typeface="方正公文黑体" panose="02000500000000000000" charset="-122"/>
              <a:ea typeface="方正公文黑体" panose="02000500000000000000"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JI_0775(3)"/>
          <p:cNvPicPr>
            <a:picLocks noChangeAspect="1"/>
          </p:cNvPicPr>
          <p:nvPr>
            <p:custDataLst>
              <p:tags r:id="rId1"/>
            </p:custDataLst>
          </p:nvPr>
        </p:nvPicPr>
        <p:blipFill>
          <a:blip r:embed="rId2"/>
          <a:stretch>
            <a:fillRect/>
          </a:stretch>
        </p:blipFill>
        <p:spPr>
          <a:xfrm>
            <a:off x="0" y="0"/>
            <a:ext cx="12192000" cy="6858000"/>
          </a:xfrm>
          <a:prstGeom prst="rect">
            <a:avLst/>
          </a:prstGeom>
        </p:spPr>
      </p:pic>
      <p:sp>
        <p:nvSpPr>
          <p:cNvPr id="3" name="文本框 2"/>
          <p:cNvSpPr txBox="1"/>
          <p:nvPr>
            <p:custDataLst>
              <p:tags r:id="rId3"/>
            </p:custDataLst>
          </p:nvPr>
        </p:nvSpPr>
        <p:spPr>
          <a:xfrm>
            <a:off x="0" y="6412865"/>
            <a:ext cx="2491740" cy="445135"/>
          </a:xfrm>
          <a:prstGeom prst="rect">
            <a:avLst/>
          </a:prstGeom>
          <a:noFill/>
        </p:spPr>
        <p:txBody>
          <a:bodyPr wrap="square" rtlCol="0">
            <a:spAutoFit/>
          </a:bodyPr>
          <a:lstStyle/>
          <a:p>
            <a:pPr algn="l"/>
            <a:r>
              <a:rPr lang="zh-CN" sz="2300" b="1" dirty="0">
                <a:solidFill>
                  <a:schemeClr val="bg1"/>
                </a:solidFill>
                <a:latin typeface="微软雅黑" panose="020B0503020204020204" charset="-122"/>
                <a:ea typeface="微软雅黑" panose="020B0503020204020204" charset="-122"/>
                <a:cs typeface="方正公文黑体" panose="02000500000000000000" charset="-122"/>
              </a:rPr>
              <a:t>结束一</a:t>
            </a:r>
            <a:endParaRPr lang="zh-CN" sz="2300" b="1" dirty="0">
              <a:solidFill>
                <a:schemeClr val="bg1"/>
              </a:solidFill>
              <a:latin typeface="微软雅黑" panose="020B0503020204020204" charset="-122"/>
              <a:ea typeface="微软雅黑" panose="020B0503020204020204" charset="-122"/>
              <a:cs typeface="方正公文黑体" panose="02000500000000000000" charset="-122"/>
            </a:endParaRPr>
          </a:p>
        </p:txBody>
      </p:sp>
      <p:sp>
        <p:nvSpPr>
          <p:cNvPr id="4" name="矩形 3"/>
          <p:cNvSpPr/>
          <p:nvPr/>
        </p:nvSpPr>
        <p:spPr>
          <a:xfrm>
            <a:off x="1228090" y="1280795"/>
            <a:ext cx="9712960" cy="2326005"/>
          </a:xfrm>
          <a:prstGeom prst="rect">
            <a:avLst/>
          </a:prstGeom>
          <a:solidFill>
            <a:schemeClr val="bg1">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4"/>
          <p:cNvSpPr txBox="1"/>
          <p:nvPr>
            <p:custDataLst>
              <p:tags r:id="rId4"/>
            </p:custDataLst>
          </p:nvPr>
        </p:nvSpPr>
        <p:spPr>
          <a:xfrm>
            <a:off x="1352550" y="1397000"/>
            <a:ext cx="9464675" cy="2105660"/>
          </a:xfrm>
          <a:prstGeom prst="rect">
            <a:avLst/>
          </a:prstGeom>
          <a:solidFill>
            <a:schemeClr val="bg1">
              <a:alpha val="40000"/>
            </a:schemeClr>
          </a:solidFill>
        </p:spPr>
        <p:txBody>
          <a:bodyPr wrap="square" rtlCol="0" anchor="ctr" anchorCtr="0">
            <a:noAutofit/>
          </a:bodyPr>
          <a:lstStyle/>
          <a:p>
            <a:pPr indent="0" algn="ctr" fontAlgn="auto">
              <a:lnSpc>
                <a:spcPct val="120000"/>
              </a:lnSpc>
            </a:pPr>
            <a:r>
              <a:rPr 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敬</a:t>
            </a:r>
            <a:r>
              <a:rPr lang="en-US" alt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 </a:t>
            </a:r>
            <a:r>
              <a:rPr 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请</a:t>
            </a:r>
            <a:r>
              <a:rPr lang="en-US" alt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 </a:t>
            </a:r>
            <a:r>
              <a:rPr 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批</a:t>
            </a:r>
            <a:r>
              <a:rPr lang="en-US" alt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 </a:t>
            </a:r>
            <a:r>
              <a:rPr 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评</a:t>
            </a:r>
            <a:r>
              <a:rPr lang="en-US" alt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 </a:t>
            </a:r>
            <a:r>
              <a:rPr 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指</a:t>
            </a:r>
            <a:r>
              <a:rPr lang="en-US" alt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 </a:t>
            </a:r>
            <a:r>
              <a:rPr 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导</a:t>
            </a:r>
            <a:endParaRPr lang="zh-CN" sz="60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custDataLst>
              <p:tags r:id="rId1"/>
            </p:custDataLst>
          </p:nvPr>
        </p:nvSpPr>
        <p:spPr>
          <a:xfrm>
            <a:off x="0" y="0"/>
            <a:ext cx="12192000" cy="6857365"/>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62555" y="3605530"/>
            <a:ext cx="10853530" cy="3170099"/>
          </a:xfrm>
          <a:prstGeom prst="rect">
            <a:avLst/>
          </a:prstGeom>
          <a:noFill/>
        </p:spPr>
        <p:txBody>
          <a:bodyPr wrap="square">
            <a:spAutoFit/>
          </a:bodyPr>
          <a:lstStyle/>
          <a:p>
            <a:pPr algn="dist"/>
            <a:r>
              <a:rPr lang="en-US" altLang="zh-CN" sz="20000" b="1" dirty="0">
                <a:gradFill flip="none" rotWithShape="1">
                  <a:gsLst>
                    <a:gs pos="0">
                      <a:schemeClr val="bg1">
                        <a:alpha val="65000"/>
                      </a:schemeClr>
                    </a:gs>
                    <a:gs pos="80000">
                      <a:schemeClr val="bg1">
                        <a:alpha val="0"/>
                      </a:schemeClr>
                    </a:gs>
                  </a:gsLst>
                  <a:lin ang="5400000" scaled="1"/>
                  <a:tileRect/>
                </a:gradFill>
                <a:latin typeface="思源黑体 CN Bold" panose="020B0800000000000000" pitchFamily="34" charset="-122"/>
                <a:ea typeface="思源黑体 CN Bold" panose="020B0800000000000000" pitchFamily="34" charset="-122"/>
              </a:rPr>
              <a:t>THANKS</a:t>
            </a:r>
            <a:endParaRPr lang="en-US" altLang="zh-CN" sz="20000" b="1" dirty="0">
              <a:gradFill flip="none" rotWithShape="1">
                <a:gsLst>
                  <a:gs pos="0">
                    <a:schemeClr val="bg1">
                      <a:alpha val="65000"/>
                    </a:schemeClr>
                  </a:gs>
                  <a:gs pos="80000">
                    <a:schemeClr val="bg1">
                      <a:alpha val="0"/>
                    </a:schemeClr>
                  </a:gs>
                </a:gsLst>
                <a:lin ang="5400000" scaled="1"/>
                <a:tileRect/>
              </a:gradFill>
              <a:latin typeface="思源黑体 CN Bold" panose="020B0800000000000000" pitchFamily="34" charset="-122"/>
              <a:ea typeface="思源黑体 CN Bold" panose="020B0800000000000000" pitchFamily="34" charset="-122"/>
            </a:endParaRPr>
          </a:p>
        </p:txBody>
      </p:sp>
      <p:sp>
        <p:nvSpPr>
          <p:cNvPr id="3" name="文本框 2"/>
          <p:cNvSpPr txBox="1"/>
          <p:nvPr>
            <p:custDataLst>
              <p:tags r:id="rId2"/>
            </p:custDataLst>
          </p:nvPr>
        </p:nvSpPr>
        <p:spPr>
          <a:xfrm>
            <a:off x="3298825" y="2224405"/>
            <a:ext cx="5816600" cy="1203960"/>
          </a:xfrm>
          <a:prstGeom prst="rect">
            <a:avLst/>
          </a:prstGeom>
          <a:noFill/>
        </p:spPr>
        <p:txBody>
          <a:bodyPr wrap="square" rtlCol="0">
            <a:noAutofit/>
          </a:bodyPr>
          <a:lstStyle/>
          <a:p>
            <a:pPr lvl="0" algn="dist">
              <a:buClrTx/>
              <a:buSzTx/>
              <a:buFontTx/>
            </a:pPr>
            <a:r>
              <a:rPr lang="zh-CN" altLang="en-US" sz="6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敬请批评指导</a:t>
            </a:r>
            <a:endParaRPr lang="zh-CN" altLang="en-US" sz="6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3"/>
            </p:custDataLst>
          </p:nvPr>
        </p:nvSpPr>
        <p:spPr>
          <a:xfrm>
            <a:off x="0" y="6412865"/>
            <a:ext cx="2491740" cy="445135"/>
          </a:xfrm>
          <a:prstGeom prst="rect">
            <a:avLst/>
          </a:prstGeom>
          <a:noFill/>
        </p:spPr>
        <p:txBody>
          <a:bodyPr wrap="square" rtlCol="0">
            <a:spAutoFit/>
          </a:bodyPr>
          <a:p>
            <a:pPr algn="l"/>
            <a:r>
              <a:rPr lang="zh-CN" sz="2300" b="1" dirty="0">
                <a:solidFill>
                  <a:schemeClr val="bg1"/>
                </a:solidFill>
                <a:latin typeface="微软雅黑" panose="020B0503020204020204" charset="-122"/>
                <a:ea typeface="微软雅黑" panose="020B0503020204020204" charset="-122"/>
                <a:cs typeface="方正公文黑体" panose="02000500000000000000" charset="-122"/>
              </a:rPr>
              <a:t>结束二</a:t>
            </a:r>
            <a:endParaRPr lang="zh-CN" sz="2300" b="1" dirty="0">
              <a:solidFill>
                <a:schemeClr val="bg1"/>
              </a:solidFill>
              <a:latin typeface="微软雅黑" panose="020B0503020204020204" charset="-122"/>
              <a:ea typeface="微软雅黑" panose="020B0503020204020204" charset="-122"/>
              <a:cs typeface="方正公文黑体" panose="020005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
          <p:cNvPicPr>
            <a:picLocks noChangeAspect="1"/>
          </p:cNvPicPr>
          <p:nvPr/>
        </p:nvPicPr>
        <p:blipFill>
          <a:blip r:embed="rId1">
            <a:alphaModFix amt="86000"/>
          </a:blip>
          <a:srcRect t="17022"/>
          <a:stretch>
            <a:fillRect/>
          </a:stretch>
        </p:blipFill>
        <p:spPr>
          <a:xfrm>
            <a:off x="-8255" y="0"/>
            <a:ext cx="12192000" cy="4520565"/>
          </a:xfrm>
          <a:prstGeom prst="rect">
            <a:avLst/>
          </a:prstGeom>
        </p:spPr>
      </p:pic>
      <p:sp>
        <p:nvSpPr>
          <p:cNvPr id="18" name="矩形 17"/>
          <p:cNvSpPr/>
          <p:nvPr>
            <p:custDataLst>
              <p:tags r:id="rId2"/>
            </p:custDataLst>
          </p:nvPr>
        </p:nvSpPr>
        <p:spPr>
          <a:xfrm>
            <a:off x="-8255" y="4557395"/>
            <a:ext cx="12195175" cy="230060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highlight>
                <a:srgbClr val="000000"/>
              </a:highlight>
              <a:cs typeface="思源黑体 CN Regular" panose="020B0500000000000000" pitchFamily="34" charset="-122"/>
            </a:endParaRPr>
          </a:p>
        </p:txBody>
      </p:sp>
      <p:sp>
        <p:nvSpPr>
          <p:cNvPr id="10" name="文本框 9"/>
          <p:cNvSpPr txBox="1"/>
          <p:nvPr/>
        </p:nvSpPr>
        <p:spPr>
          <a:xfrm>
            <a:off x="2072957" y="4707477"/>
            <a:ext cx="8053705" cy="860425"/>
          </a:xfrm>
          <a:prstGeom prst="rect">
            <a:avLst/>
          </a:prstGeom>
          <a:noFill/>
        </p:spPr>
        <p:txBody>
          <a:bodyPr wrap="square">
            <a:spAutoFit/>
          </a:bodyPr>
          <a:lstStyle/>
          <a:p>
            <a:pPr algn="ctr"/>
            <a:r>
              <a:rPr lang="zh-CN" altLang="en-US" sz="5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本科教学工作合格评估汇报</a:t>
            </a:r>
            <a:endParaRPr lang="zh-CN" altLang="en-US" sz="50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2" name="文本框 11"/>
          <p:cNvSpPr txBox="1"/>
          <p:nvPr>
            <p:custDataLst>
              <p:tags r:id="rId3"/>
            </p:custDataLst>
          </p:nvPr>
        </p:nvSpPr>
        <p:spPr>
          <a:xfrm>
            <a:off x="-6347" y="5695513"/>
            <a:ext cx="12192000" cy="977265"/>
          </a:xfrm>
          <a:prstGeom prst="rect">
            <a:avLst/>
          </a:prstGeom>
          <a:noFill/>
        </p:spPr>
        <p:txBody>
          <a:bodyPr wrap="square" rtlCol="0">
            <a:spAutoFit/>
          </a:bodyPr>
          <a:lstStyle/>
          <a:p>
            <a:pPr indent="0" algn="ctr" fontAlgn="auto">
              <a:lnSpc>
                <a:spcPct val="120000"/>
              </a:lnSpc>
            </a:pP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武汉设计工程学院</a:t>
            </a:r>
            <a:r>
              <a:rPr lang="en-US"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 XX</a:t>
            </a: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学院</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indent="0" algn="ctr" fontAlgn="auto">
              <a:lnSpc>
                <a:spcPct val="120000"/>
              </a:lnSpc>
            </a:pP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方正公文黑体" panose="02000500000000000000" charset="-122"/>
                <a:sym typeface="+mn-ea"/>
              </a:rPr>
              <a:t>2023 年 </a:t>
            </a:r>
            <a:r>
              <a:rPr lang="en-US" altLang="zh-CN"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方正公文黑体" panose="02000500000000000000" charset="-122"/>
                <a:sym typeface="+mn-ea"/>
              </a:rPr>
              <a:t>11</a:t>
            </a:r>
            <a:r>
              <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方正公文黑体" panose="02000500000000000000" charset="-122"/>
                <a:sym typeface="+mn-ea"/>
              </a:rPr>
              <a:t>月</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方正公文黑体" panose="02000500000000000000" charset="-122"/>
              <a:sym typeface="+mn-ea"/>
            </a:endParaRPr>
          </a:p>
        </p:txBody>
      </p:sp>
      <p:grpSp>
        <p:nvGrpSpPr>
          <p:cNvPr id="68" name="组合 67"/>
          <p:cNvGrpSpPr/>
          <p:nvPr/>
        </p:nvGrpSpPr>
        <p:grpSpPr>
          <a:xfrm>
            <a:off x="11027410" y="6136323"/>
            <a:ext cx="766445" cy="293370"/>
            <a:chOff x="7102" y="5169"/>
            <a:chExt cx="1207" cy="462"/>
          </a:xfrm>
        </p:grpSpPr>
        <p:sp>
          <p:nvSpPr>
            <p:cNvPr id="59" name="燕尾形 58"/>
            <p:cNvSpPr/>
            <p:nvPr>
              <p:custDataLst>
                <p:tags r:id="rId4"/>
              </p:custDataLst>
            </p:nvPr>
          </p:nvSpPr>
          <p:spPr>
            <a:xfrm>
              <a:off x="7102" y="5169"/>
              <a:ext cx="463" cy="463"/>
            </a:xfrm>
            <a:prstGeom prst="chevron">
              <a:avLst/>
            </a:pr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Regular" panose="020B0500000000000000" pitchFamily="34" charset="-122"/>
                <a:ea typeface="思源黑体 CN Regular" panose="020B0500000000000000" pitchFamily="34" charset="-122"/>
                <a:cs typeface="思源黑体 CN Regular" panose="020B0500000000000000" pitchFamily="34" charset="-122"/>
              </a:endParaRPr>
            </a:p>
          </p:txBody>
        </p:sp>
        <p:sp>
          <p:nvSpPr>
            <p:cNvPr id="60" name="燕尾形 59"/>
            <p:cNvSpPr/>
            <p:nvPr>
              <p:custDataLst>
                <p:tags r:id="rId5"/>
              </p:custDataLst>
            </p:nvPr>
          </p:nvSpPr>
          <p:spPr>
            <a:xfrm>
              <a:off x="7463" y="5169"/>
              <a:ext cx="463" cy="463"/>
            </a:xfrm>
            <a:prstGeom prst="chevron">
              <a:avLst/>
            </a:pr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Regular" panose="020B0500000000000000" pitchFamily="34" charset="-122"/>
                <a:ea typeface="思源黑体 CN Regular" panose="020B0500000000000000" pitchFamily="34" charset="-122"/>
                <a:cs typeface="思源黑体 CN Regular" panose="020B0500000000000000" pitchFamily="34" charset="-122"/>
              </a:endParaRPr>
            </a:p>
          </p:txBody>
        </p:sp>
        <p:sp>
          <p:nvSpPr>
            <p:cNvPr id="61" name="燕尾形 60"/>
            <p:cNvSpPr/>
            <p:nvPr>
              <p:custDataLst>
                <p:tags r:id="rId6"/>
              </p:custDataLst>
            </p:nvPr>
          </p:nvSpPr>
          <p:spPr>
            <a:xfrm>
              <a:off x="7847" y="5169"/>
              <a:ext cx="463" cy="463"/>
            </a:xfrm>
            <a:prstGeom prst="chevron">
              <a:avLst/>
            </a:pr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思源黑体 CN Regular" panose="020B0500000000000000" pitchFamily="34" charset="-122"/>
                <a:ea typeface="思源黑体 CN Regular" panose="020B0500000000000000" pitchFamily="34" charset="-122"/>
                <a:cs typeface="思源黑体 CN Regular" panose="020B0500000000000000" pitchFamily="34" charset="-122"/>
              </a:endParaRPr>
            </a:p>
          </p:txBody>
        </p:sp>
      </p:grpSp>
      <p:sp>
        <p:nvSpPr>
          <p:cNvPr id="2" name="文本框 1"/>
          <p:cNvSpPr txBox="1"/>
          <p:nvPr>
            <p:custDataLst>
              <p:tags r:id="rId7"/>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封面一</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pic>
        <p:nvPicPr>
          <p:cNvPr id="4" name="图片 3" descr="20200923-WIDS简体版-2-02"/>
          <p:cNvPicPr>
            <a:picLocks noChangeAspect="1"/>
          </p:cNvPicPr>
          <p:nvPr>
            <p:custDataLst>
              <p:tags r:id="rId8"/>
            </p:custDataLst>
          </p:nvPr>
        </p:nvPicPr>
        <p:blipFill>
          <a:blip r:embed="rId9"/>
          <a:stretch>
            <a:fillRect/>
          </a:stretch>
        </p:blipFill>
        <p:spPr>
          <a:xfrm>
            <a:off x="311785" y="294005"/>
            <a:ext cx="2842895" cy="49339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DJI_0786-2"/>
          <p:cNvPicPr>
            <a:picLocks noChangeAspect="1"/>
          </p:cNvPicPr>
          <p:nvPr/>
        </p:nvPicPr>
        <p:blipFill>
          <a:blip r:embed="rId1"/>
          <a:srcRect/>
          <a:stretch>
            <a:fillRect/>
          </a:stretch>
        </p:blipFill>
        <p:spPr>
          <a:xfrm>
            <a:off x="0" y="0"/>
            <a:ext cx="12192000" cy="6858000"/>
          </a:xfrm>
          <a:prstGeom prst="rect">
            <a:avLst/>
          </a:prstGeom>
        </p:spPr>
      </p:pic>
      <p:sp>
        <p:nvSpPr>
          <p:cNvPr id="3" name="文本框 2"/>
          <p:cNvSpPr txBox="1"/>
          <p:nvPr>
            <p:custDataLst>
              <p:tags r:id="rId2"/>
            </p:custDataLst>
          </p:nvPr>
        </p:nvSpPr>
        <p:spPr>
          <a:xfrm>
            <a:off x="0" y="6412865"/>
            <a:ext cx="2491740" cy="445135"/>
          </a:xfrm>
          <a:prstGeom prst="rect">
            <a:avLst/>
          </a:prstGeom>
          <a:noFill/>
        </p:spPr>
        <p:txBody>
          <a:bodyPr wrap="square" rtlCol="0">
            <a:spAutoFit/>
            <a:scene3d>
              <a:camera prst="orthographicFront"/>
              <a:lightRig rig="threePt" dir="t"/>
            </a:scene3d>
          </a:bodyPr>
          <a:lstStyle/>
          <a:p>
            <a:pPr algn="l"/>
            <a:r>
              <a:rPr lang="zh-CN" sz="23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方正公文黑体" panose="02000500000000000000" charset="-122"/>
              </a:rPr>
              <a:t>封面二</a:t>
            </a:r>
            <a:endParaRPr lang="zh-CN" sz="23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方正公文黑体" panose="02000500000000000000" charset="-122"/>
            </a:endParaRPr>
          </a:p>
        </p:txBody>
      </p:sp>
      <p:sp>
        <p:nvSpPr>
          <p:cNvPr id="4" name="矩形 3"/>
          <p:cNvSpPr/>
          <p:nvPr/>
        </p:nvSpPr>
        <p:spPr>
          <a:xfrm>
            <a:off x="1228090" y="1509395"/>
            <a:ext cx="9712960" cy="2326005"/>
          </a:xfrm>
          <a:prstGeom prst="rect">
            <a:avLst/>
          </a:prstGeom>
          <a:solidFill>
            <a:schemeClr val="bg1">
              <a:alpha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4"/>
          <p:cNvSpPr txBox="1"/>
          <p:nvPr>
            <p:custDataLst>
              <p:tags r:id="rId3"/>
            </p:custDataLst>
          </p:nvPr>
        </p:nvSpPr>
        <p:spPr>
          <a:xfrm>
            <a:off x="1352550" y="1635125"/>
            <a:ext cx="9464675" cy="2085340"/>
          </a:xfrm>
          <a:prstGeom prst="rect">
            <a:avLst/>
          </a:prstGeom>
          <a:solidFill>
            <a:schemeClr val="bg1">
              <a:alpha val="40000"/>
            </a:schemeClr>
          </a:solidFill>
        </p:spPr>
        <p:txBody>
          <a:bodyPr wrap="square" rtlCol="0">
            <a:spAutoFit/>
          </a:bodyPr>
          <a:lstStyle/>
          <a:p>
            <a:pPr indent="0" algn="ctr" fontAlgn="auto">
              <a:lnSpc>
                <a:spcPct val="120000"/>
              </a:lnSpc>
            </a:pPr>
            <a:r>
              <a:rPr lang="en-US" altLang="zh-CN" sz="54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XX</a:t>
            </a:r>
            <a:r>
              <a:rPr lang="zh-CN" altLang="en-US" sz="54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学院</a:t>
            </a:r>
            <a:endParaRPr lang="zh-CN" altLang="en-US" sz="54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endParaRPr>
          </a:p>
          <a:p>
            <a:pPr indent="0" algn="ctr" fontAlgn="auto">
              <a:lnSpc>
                <a:spcPct val="120000"/>
              </a:lnSpc>
            </a:pPr>
            <a:r>
              <a:rPr lang="zh-CN" altLang="en-US" sz="54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rPr>
              <a:t>本科教学工作合格评估汇报</a:t>
            </a:r>
            <a:endParaRPr lang="zh-CN" altLang="en-US" sz="5400" b="1" spc="130" dirty="0">
              <a:solidFill>
                <a:srgbClr val="C0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endParaRPr>
          </a:p>
        </p:txBody>
      </p:sp>
      <p:pic>
        <p:nvPicPr>
          <p:cNvPr id="15" name="图片 14" descr="20200923-WIDS简体版-2-02"/>
          <p:cNvPicPr>
            <a:picLocks noChangeAspect="1"/>
          </p:cNvPicPr>
          <p:nvPr>
            <p:custDataLst>
              <p:tags r:id="rId4"/>
            </p:custDataLst>
          </p:nvPr>
        </p:nvPicPr>
        <p:blipFill>
          <a:blip r:embed="rId5"/>
          <a:stretch>
            <a:fillRect/>
          </a:stretch>
        </p:blipFill>
        <p:spPr>
          <a:xfrm>
            <a:off x="311785" y="294005"/>
            <a:ext cx="2842895" cy="493395"/>
          </a:xfrm>
          <a:prstGeom prst="rect">
            <a:avLst/>
          </a:prstGeom>
          <a:effectLst>
            <a:outerShdw blurRad="50800" dist="38100" dir="2700000" algn="tl" rotWithShape="0">
              <a:prstClr val="black">
                <a:alpha val="40000"/>
              </a:prstClr>
            </a:outerShdw>
          </a:effectLst>
        </p:spPr>
      </p:pic>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1"/>
          <p:cNvPicPr>
            <a:picLocks noChangeAspect="1"/>
          </p:cNvPicPr>
          <p:nvPr>
            <p:custDataLst>
              <p:tags r:id="rId1"/>
            </p:custDataLst>
          </p:nvPr>
        </p:nvPicPr>
        <p:blipFill>
          <a:blip r:embed="rId2">
            <a:alphaModFix amt="50000"/>
          </a:blip>
          <a:stretch>
            <a:fillRect/>
          </a:stretch>
        </p:blipFill>
        <p:spPr>
          <a:xfrm>
            <a:off x="194310" y="9197"/>
            <a:ext cx="11987530" cy="6858000"/>
          </a:xfrm>
          <a:prstGeom prst="rect">
            <a:avLst/>
          </a:prstGeom>
          <a:solidFill>
            <a:srgbClr val="FFFFFF">
              <a:alpha val="54000"/>
            </a:srgbClr>
          </a:solidFill>
        </p:spPr>
      </p:pic>
      <p:sp>
        <p:nvSpPr>
          <p:cNvPr id="8" name="任意多边形 7"/>
          <p:cNvSpPr/>
          <p:nvPr/>
        </p:nvSpPr>
        <p:spPr>
          <a:xfrm>
            <a:off x="605155" y="1504950"/>
            <a:ext cx="11246485" cy="1995170"/>
          </a:xfrm>
          <a:custGeom>
            <a:avLst/>
            <a:gdLst>
              <a:gd name="connsiteX0" fmla="*/ 0 w 19200"/>
              <a:gd name="connsiteY0" fmla="*/ 0 h 2944"/>
              <a:gd name="connsiteX1" fmla="*/ 19200 w 19200"/>
              <a:gd name="connsiteY1" fmla="*/ 0 h 2944"/>
              <a:gd name="connsiteX2" fmla="*/ 19200 w 19200"/>
              <a:gd name="connsiteY2" fmla="*/ 2923 h 2944"/>
              <a:gd name="connsiteX3" fmla="*/ 2067 w 19200"/>
              <a:gd name="connsiteY3" fmla="*/ 2944 h 2944"/>
              <a:gd name="connsiteX4" fmla="*/ 0 w 19200"/>
              <a:gd name="connsiteY4" fmla="*/ 0 h 2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 h="2944">
                <a:moveTo>
                  <a:pt x="0" y="0"/>
                </a:moveTo>
                <a:lnTo>
                  <a:pt x="19200" y="0"/>
                </a:lnTo>
                <a:lnTo>
                  <a:pt x="19200" y="2923"/>
                </a:lnTo>
                <a:lnTo>
                  <a:pt x="2067" y="2944"/>
                </a:lnTo>
                <a:lnTo>
                  <a:pt x="0" y="0"/>
                </a:lnTo>
                <a:close/>
              </a:path>
            </a:pathLst>
          </a:cu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33600" y="1684020"/>
            <a:ext cx="9267190" cy="922020"/>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zh-CN" altLang="en-US" sz="5400" b="1" spc="200" dirty="0">
                <a:solidFill>
                  <a:schemeClr val="bg1"/>
                </a:solidFill>
                <a:uFillTx/>
                <a:latin typeface="微软雅黑" panose="020B0503020204020204" charset="-122"/>
                <a:ea typeface="微软雅黑" panose="020B0503020204020204" charset="-122"/>
                <a:sym typeface="+mn-ea"/>
              </a:rPr>
              <a:t>本科教学工作合格评估汇报</a:t>
            </a:r>
            <a:endParaRPr lang="zh-CN" altLang="en-US" sz="5400" b="1" spc="200" dirty="0">
              <a:solidFill>
                <a:schemeClr val="bg1"/>
              </a:solidFill>
              <a:uFillTx/>
              <a:latin typeface="微软雅黑" panose="020B0503020204020204" charset="-122"/>
              <a:ea typeface="微软雅黑" panose="020B0503020204020204" charset="-122"/>
              <a:sym typeface="+mn-ea"/>
            </a:endParaRPr>
          </a:p>
        </p:txBody>
      </p:sp>
      <p:sp>
        <p:nvSpPr>
          <p:cNvPr id="12" name="文本框 11"/>
          <p:cNvSpPr txBox="1"/>
          <p:nvPr/>
        </p:nvSpPr>
        <p:spPr>
          <a:xfrm>
            <a:off x="4042410" y="2733040"/>
            <a:ext cx="5453380" cy="654050"/>
          </a:xfrm>
          <a:prstGeom prst="rect">
            <a:avLst/>
          </a:prstGeom>
          <a:noFill/>
        </p:spPr>
        <p:txBody>
          <a:bodyPr wrap="square" rtlCol="0">
            <a:noAutofit/>
          </a:bodyPr>
          <a:lstStyle/>
          <a:p>
            <a:pPr indent="0" algn="ctr" fontAlgn="auto"/>
            <a:r>
              <a:rPr lang="zh-CN" altLang="en-US"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武汉设计工程学院</a:t>
            </a:r>
            <a:r>
              <a:rPr lang="en-US" altLang="zh-CN"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 xx</a:t>
            </a:r>
            <a:r>
              <a:rPr lang="zh-CN" altLang="en-US"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学院</a:t>
            </a:r>
            <a:endParaRPr lang="zh-CN" altLang="en-US" sz="32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27" name="矩形 26"/>
          <p:cNvSpPr/>
          <p:nvPr/>
        </p:nvSpPr>
        <p:spPr>
          <a:xfrm rot="5400000">
            <a:off x="-3330575" y="3331210"/>
            <a:ext cx="6858635" cy="1949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rot="5400000">
            <a:off x="8664575" y="3331210"/>
            <a:ext cx="6858635" cy="1955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custDataLst>
              <p:tags r:id="rId3"/>
            </p:custDataLst>
          </p:nvPr>
        </p:nvSpPr>
        <p:spPr>
          <a:xfrm>
            <a:off x="9495790" y="101283"/>
            <a:ext cx="2489200" cy="1476375"/>
          </a:xfrm>
          <a:custGeom>
            <a:avLst/>
            <a:gdLst/>
            <a:ahLst/>
            <a:cxnLst>
              <a:cxn ang="3">
                <a:pos x="hc" y="t"/>
              </a:cxn>
              <a:cxn ang="cd2">
                <a:pos x="l" y="vc"/>
              </a:cxn>
              <a:cxn ang="cd4">
                <a:pos x="hc" y="b"/>
              </a:cxn>
              <a:cxn ang="0">
                <a:pos x="r" y="vc"/>
              </a:cxn>
            </a:cxnLst>
            <a:rect l="l" t="t" r="r" b="b"/>
            <a:pathLst>
              <a:path w="3920" h="2325">
                <a:moveTo>
                  <a:pt x="0" y="0"/>
                </a:moveTo>
                <a:lnTo>
                  <a:pt x="128" y="0"/>
                </a:lnTo>
                <a:lnTo>
                  <a:pt x="128" y="128"/>
                </a:lnTo>
                <a:lnTo>
                  <a:pt x="0" y="128"/>
                </a:lnTo>
                <a:lnTo>
                  <a:pt x="0" y="0"/>
                </a:lnTo>
                <a:close/>
                <a:moveTo>
                  <a:pt x="707" y="0"/>
                </a:moveTo>
                <a:lnTo>
                  <a:pt x="835" y="0"/>
                </a:lnTo>
                <a:lnTo>
                  <a:pt x="835" y="128"/>
                </a:lnTo>
                <a:lnTo>
                  <a:pt x="707" y="128"/>
                </a:lnTo>
                <a:lnTo>
                  <a:pt x="707" y="0"/>
                </a:lnTo>
                <a:close/>
                <a:moveTo>
                  <a:pt x="1393" y="0"/>
                </a:moveTo>
                <a:lnTo>
                  <a:pt x="1521" y="0"/>
                </a:lnTo>
                <a:lnTo>
                  <a:pt x="1521" y="128"/>
                </a:lnTo>
                <a:lnTo>
                  <a:pt x="1393" y="128"/>
                </a:lnTo>
                <a:lnTo>
                  <a:pt x="1393" y="0"/>
                </a:lnTo>
                <a:close/>
                <a:moveTo>
                  <a:pt x="2078" y="0"/>
                </a:moveTo>
                <a:lnTo>
                  <a:pt x="2206" y="0"/>
                </a:lnTo>
                <a:lnTo>
                  <a:pt x="2206" y="128"/>
                </a:lnTo>
                <a:lnTo>
                  <a:pt x="2078" y="128"/>
                </a:lnTo>
                <a:lnTo>
                  <a:pt x="2078" y="0"/>
                </a:lnTo>
                <a:close/>
                <a:moveTo>
                  <a:pt x="2786" y="0"/>
                </a:moveTo>
                <a:lnTo>
                  <a:pt x="2914" y="0"/>
                </a:lnTo>
                <a:lnTo>
                  <a:pt x="2914" y="128"/>
                </a:lnTo>
                <a:lnTo>
                  <a:pt x="2786" y="128"/>
                </a:lnTo>
                <a:lnTo>
                  <a:pt x="2786" y="0"/>
                </a:lnTo>
                <a:close/>
                <a:moveTo>
                  <a:pt x="3449" y="0"/>
                </a:moveTo>
                <a:lnTo>
                  <a:pt x="3577" y="0"/>
                </a:lnTo>
                <a:lnTo>
                  <a:pt x="3577" y="128"/>
                </a:lnTo>
                <a:lnTo>
                  <a:pt x="3449" y="128"/>
                </a:lnTo>
                <a:lnTo>
                  <a:pt x="3449" y="0"/>
                </a:lnTo>
                <a:close/>
                <a:moveTo>
                  <a:pt x="0" y="600"/>
                </a:moveTo>
                <a:lnTo>
                  <a:pt x="128" y="600"/>
                </a:lnTo>
                <a:lnTo>
                  <a:pt x="128" y="728"/>
                </a:lnTo>
                <a:lnTo>
                  <a:pt x="0" y="728"/>
                </a:lnTo>
                <a:lnTo>
                  <a:pt x="0" y="600"/>
                </a:lnTo>
                <a:close/>
                <a:moveTo>
                  <a:pt x="707" y="600"/>
                </a:moveTo>
                <a:lnTo>
                  <a:pt x="835" y="600"/>
                </a:lnTo>
                <a:lnTo>
                  <a:pt x="835" y="728"/>
                </a:lnTo>
                <a:lnTo>
                  <a:pt x="707" y="728"/>
                </a:lnTo>
                <a:lnTo>
                  <a:pt x="707" y="600"/>
                </a:lnTo>
                <a:close/>
                <a:moveTo>
                  <a:pt x="1393" y="600"/>
                </a:moveTo>
                <a:lnTo>
                  <a:pt x="1521" y="600"/>
                </a:lnTo>
                <a:lnTo>
                  <a:pt x="1521" y="728"/>
                </a:lnTo>
                <a:lnTo>
                  <a:pt x="1393" y="728"/>
                </a:lnTo>
                <a:lnTo>
                  <a:pt x="1393" y="600"/>
                </a:lnTo>
                <a:close/>
                <a:moveTo>
                  <a:pt x="2078" y="600"/>
                </a:moveTo>
                <a:lnTo>
                  <a:pt x="2206" y="600"/>
                </a:lnTo>
                <a:lnTo>
                  <a:pt x="2206" y="728"/>
                </a:lnTo>
                <a:lnTo>
                  <a:pt x="2078" y="728"/>
                </a:lnTo>
                <a:lnTo>
                  <a:pt x="2078" y="600"/>
                </a:lnTo>
                <a:close/>
                <a:moveTo>
                  <a:pt x="2786" y="600"/>
                </a:moveTo>
                <a:lnTo>
                  <a:pt x="2914" y="600"/>
                </a:lnTo>
                <a:lnTo>
                  <a:pt x="2914" y="728"/>
                </a:lnTo>
                <a:lnTo>
                  <a:pt x="2786" y="728"/>
                </a:lnTo>
                <a:lnTo>
                  <a:pt x="2786" y="600"/>
                </a:lnTo>
                <a:close/>
                <a:moveTo>
                  <a:pt x="3449" y="600"/>
                </a:moveTo>
                <a:lnTo>
                  <a:pt x="3577" y="600"/>
                </a:lnTo>
                <a:lnTo>
                  <a:pt x="3577" y="728"/>
                </a:lnTo>
                <a:lnTo>
                  <a:pt x="3449" y="728"/>
                </a:lnTo>
                <a:lnTo>
                  <a:pt x="3449" y="600"/>
                </a:lnTo>
                <a:close/>
                <a:moveTo>
                  <a:pt x="0" y="1194"/>
                </a:moveTo>
                <a:lnTo>
                  <a:pt x="128" y="1194"/>
                </a:lnTo>
                <a:lnTo>
                  <a:pt x="128" y="1322"/>
                </a:lnTo>
                <a:lnTo>
                  <a:pt x="0" y="1322"/>
                </a:lnTo>
                <a:lnTo>
                  <a:pt x="0" y="1194"/>
                </a:lnTo>
                <a:close/>
                <a:moveTo>
                  <a:pt x="707" y="1194"/>
                </a:moveTo>
                <a:lnTo>
                  <a:pt x="835" y="1194"/>
                </a:lnTo>
                <a:lnTo>
                  <a:pt x="835" y="1322"/>
                </a:lnTo>
                <a:lnTo>
                  <a:pt x="707" y="1322"/>
                </a:lnTo>
                <a:lnTo>
                  <a:pt x="707" y="1194"/>
                </a:lnTo>
                <a:close/>
                <a:moveTo>
                  <a:pt x="1393" y="1194"/>
                </a:moveTo>
                <a:lnTo>
                  <a:pt x="1521" y="1194"/>
                </a:lnTo>
                <a:lnTo>
                  <a:pt x="1521" y="1322"/>
                </a:lnTo>
                <a:lnTo>
                  <a:pt x="1393" y="1322"/>
                </a:lnTo>
                <a:lnTo>
                  <a:pt x="1393" y="1194"/>
                </a:lnTo>
                <a:close/>
                <a:moveTo>
                  <a:pt x="2078" y="1194"/>
                </a:moveTo>
                <a:lnTo>
                  <a:pt x="2206" y="1194"/>
                </a:lnTo>
                <a:lnTo>
                  <a:pt x="2206" y="1322"/>
                </a:lnTo>
                <a:lnTo>
                  <a:pt x="2078" y="1322"/>
                </a:lnTo>
                <a:lnTo>
                  <a:pt x="2078" y="1194"/>
                </a:lnTo>
                <a:close/>
                <a:moveTo>
                  <a:pt x="2786" y="1194"/>
                </a:moveTo>
                <a:lnTo>
                  <a:pt x="2914" y="1194"/>
                </a:lnTo>
                <a:lnTo>
                  <a:pt x="2914" y="1322"/>
                </a:lnTo>
                <a:lnTo>
                  <a:pt x="2786" y="1322"/>
                </a:lnTo>
                <a:lnTo>
                  <a:pt x="2786" y="1194"/>
                </a:lnTo>
                <a:close/>
                <a:moveTo>
                  <a:pt x="3449" y="1194"/>
                </a:moveTo>
                <a:lnTo>
                  <a:pt x="3577" y="1194"/>
                </a:lnTo>
                <a:lnTo>
                  <a:pt x="3577" y="1322"/>
                </a:lnTo>
                <a:lnTo>
                  <a:pt x="3449" y="1322"/>
                </a:lnTo>
                <a:lnTo>
                  <a:pt x="3449" y="1194"/>
                </a:lnTo>
                <a:close/>
                <a:moveTo>
                  <a:pt x="0" y="1877"/>
                </a:moveTo>
                <a:lnTo>
                  <a:pt x="128" y="1877"/>
                </a:lnTo>
                <a:lnTo>
                  <a:pt x="128" y="2005"/>
                </a:lnTo>
                <a:lnTo>
                  <a:pt x="0" y="2005"/>
                </a:lnTo>
                <a:lnTo>
                  <a:pt x="0" y="1877"/>
                </a:lnTo>
                <a:close/>
                <a:moveTo>
                  <a:pt x="707" y="1877"/>
                </a:moveTo>
                <a:lnTo>
                  <a:pt x="835" y="1877"/>
                </a:lnTo>
                <a:lnTo>
                  <a:pt x="835" y="2005"/>
                </a:lnTo>
                <a:lnTo>
                  <a:pt x="707" y="2005"/>
                </a:lnTo>
                <a:lnTo>
                  <a:pt x="707" y="1877"/>
                </a:lnTo>
                <a:close/>
                <a:moveTo>
                  <a:pt x="1393" y="1877"/>
                </a:moveTo>
                <a:lnTo>
                  <a:pt x="1521" y="1877"/>
                </a:lnTo>
                <a:lnTo>
                  <a:pt x="1521" y="2005"/>
                </a:lnTo>
                <a:lnTo>
                  <a:pt x="1393" y="2005"/>
                </a:lnTo>
                <a:lnTo>
                  <a:pt x="1393" y="1877"/>
                </a:lnTo>
                <a:close/>
                <a:moveTo>
                  <a:pt x="2078" y="1877"/>
                </a:moveTo>
                <a:lnTo>
                  <a:pt x="2206" y="1877"/>
                </a:lnTo>
                <a:lnTo>
                  <a:pt x="2206" y="2005"/>
                </a:lnTo>
                <a:lnTo>
                  <a:pt x="2078" y="2005"/>
                </a:lnTo>
                <a:lnTo>
                  <a:pt x="2078" y="1877"/>
                </a:lnTo>
                <a:close/>
                <a:moveTo>
                  <a:pt x="2786" y="1877"/>
                </a:moveTo>
                <a:lnTo>
                  <a:pt x="2914" y="1877"/>
                </a:lnTo>
                <a:lnTo>
                  <a:pt x="2914" y="2005"/>
                </a:lnTo>
                <a:lnTo>
                  <a:pt x="2786" y="2005"/>
                </a:lnTo>
                <a:lnTo>
                  <a:pt x="2786" y="1877"/>
                </a:lnTo>
                <a:close/>
                <a:moveTo>
                  <a:pt x="3449" y="1877"/>
                </a:moveTo>
                <a:lnTo>
                  <a:pt x="3577" y="1877"/>
                </a:lnTo>
                <a:lnTo>
                  <a:pt x="3577" y="2005"/>
                </a:lnTo>
                <a:lnTo>
                  <a:pt x="3449" y="2005"/>
                </a:lnTo>
                <a:lnTo>
                  <a:pt x="3449" y="1877"/>
                </a:lnTo>
                <a:close/>
                <a:moveTo>
                  <a:pt x="343" y="0"/>
                </a:moveTo>
                <a:lnTo>
                  <a:pt x="471" y="0"/>
                </a:lnTo>
                <a:lnTo>
                  <a:pt x="471" y="128"/>
                </a:lnTo>
                <a:lnTo>
                  <a:pt x="343" y="128"/>
                </a:lnTo>
                <a:lnTo>
                  <a:pt x="343" y="0"/>
                </a:lnTo>
                <a:close/>
                <a:moveTo>
                  <a:pt x="1050" y="0"/>
                </a:moveTo>
                <a:lnTo>
                  <a:pt x="1178" y="0"/>
                </a:lnTo>
                <a:lnTo>
                  <a:pt x="1178" y="128"/>
                </a:lnTo>
                <a:lnTo>
                  <a:pt x="1050" y="128"/>
                </a:lnTo>
                <a:lnTo>
                  <a:pt x="1050" y="0"/>
                </a:lnTo>
                <a:close/>
                <a:moveTo>
                  <a:pt x="1736" y="0"/>
                </a:moveTo>
                <a:lnTo>
                  <a:pt x="1864" y="0"/>
                </a:lnTo>
                <a:lnTo>
                  <a:pt x="1864" y="128"/>
                </a:lnTo>
                <a:lnTo>
                  <a:pt x="1736" y="128"/>
                </a:lnTo>
                <a:lnTo>
                  <a:pt x="1736" y="0"/>
                </a:lnTo>
                <a:close/>
                <a:moveTo>
                  <a:pt x="2421" y="0"/>
                </a:moveTo>
                <a:lnTo>
                  <a:pt x="2549" y="0"/>
                </a:lnTo>
                <a:lnTo>
                  <a:pt x="2549" y="128"/>
                </a:lnTo>
                <a:lnTo>
                  <a:pt x="2421" y="128"/>
                </a:lnTo>
                <a:lnTo>
                  <a:pt x="2421" y="0"/>
                </a:lnTo>
                <a:close/>
                <a:moveTo>
                  <a:pt x="3129" y="0"/>
                </a:moveTo>
                <a:lnTo>
                  <a:pt x="3257" y="0"/>
                </a:lnTo>
                <a:lnTo>
                  <a:pt x="3257" y="128"/>
                </a:lnTo>
                <a:lnTo>
                  <a:pt x="3129" y="128"/>
                </a:lnTo>
                <a:lnTo>
                  <a:pt x="3129" y="0"/>
                </a:lnTo>
                <a:close/>
                <a:moveTo>
                  <a:pt x="3792" y="0"/>
                </a:moveTo>
                <a:lnTo>
                  <a:pt x="3920" y="0"/>
                </a:lnTo>
                <a:lnTo>
                  <a:pt x="3920" y="128"/>
                </a:lnTo>
                <a:lnTo>
                  <a:pt x="3792" y="128"/>
                </a:lnTo>
                <a:lnTo>
                  <a:pt x="3792" y="0"/>
                </a:lnTo>
                <a:close/>
                <a:moveTo>
                  <a:pt x="343" y="600"/>
                </a:moveTo>
                <a:lnTo>
                  <a:pt x="471" y="600"/>
                </a:lnTo>
                <a:lnTo>
                  <a:pt x="471" y="728"/>
                </a:lnTo>
                <a:lnTo>
                  <a:pt x="343" y="728"/>
                </a:lnTo>
                <a:lnTo>
                  <a:pt x="343" y="600"/>
                </a:lnTo>
                <a:close/>
                <a:moveTo>
                  <a:pt x="1050" y="600"/>
                </a:moveTo>
                <a:lnTo>
                  <a:pt x="1178" y="600"/>
                </a:lnTo>
                <a:lnTo>
                  <a:pt x="1178" y="728"/>
                </a:lnTo>
                <a:lnTo>
                  <a:pt x="1050" y="728"/>
                </a:lnTo>
                <a:lnTo>
                  <a:pt x="1050" y="600"/>
                </a:lnTo>
                <a:close/>
                <a:moveTo>
                  <a:pt x="1736" y="600"/>
                </a:moveTo>
                <a:lnTo>
                  <a:pt x="1864" y="600"/>
                </a:lnTo>
                <a:lnTo>
                  <a:pt x="1864" y="728"/>
                </a:lnTo>
                <a:lnTo>
                  <a:pt x="1736" y="728"/>
                </a:lnTo>
                <a:lnTo>
                  <a:pt x="1736" y="600"/>
                </a:lnTo>
                <a:close/>
                <a:moveTo>
                  <a:pt x="2421" y="600"/>
                </a:moveTo>
                <a:lnTo>
                  <a:pt x="2549" y="600"/>
                </a:lnTo>
                <a:lnTo>
                  <a:pt x="2549" y="728"/>
                </a:lnTo>
                <a:lnTo>
                  <a:pt x="2421" y="728"/>
                </a:lnTo>
                <a:lnTo>
                  <a:pt x="2421" y="600"/>
                </a:lnTo>
                <a:close/>
                <a:moveTo>
                  <a:pt x="3129" y="600"/>
                </a:moveTo>
                <a:lnTo>
                  <a:pt x="3257" y="600"/>
                </a:lnTo>
                <a:lnTo>
                  <a:pt x="3257" y="728"/>
                </a:lnTo>
                <a:lnTo>
                  <a:pt x="3129" y="728"/>
                </a:lnTo>
                <a:lnTo>
                  <a:pt x="3129" y="600"/>
                </a:lnTo>
                <a:close/>
                <a:moveTo>
                  <a:pt x="3792" y="600"/>
                </a:moveTo>
                <a:lnTo>
                  <a:pt x="3920" y="600"/>
                </a:lnTo>
                <a:lnTo>
                  <a:pt x="3920" y="728"/>
                </a:lnTo>
                <a:lnTo>
                  <a:pt x="3792" y="728"/>
                </a:lnTo>
                <a:lnTo>
                  <a:pt x="3792" y="600"/>
                </a:lnTo>
                <a:close/>
                <a:moveTo>
                  <a:pt x="343" y="1194"/>
                </a:moveTo>
                <a:lnTo>
                  <a:pt x="471" y="1194"/>
                </a:lnTo>
                <a:lnTo>
                  <a:pt x="471" y="1322"/>
                </a:lnTo>
                <a:lnTo>
                  <a:pt x="343" y="1322"/>
                </a:lnTo>
                <a:lnTo>
                  <a:pt x="343" y="1194"/>
                </a:lnTo>
                <a:close/>
                <a:moveTo>
                  <a:pt x="1050" y="1194"/>
                </a:moveTo>
                <a:lnTo>
                  <a:pt x="1178" y="1194"/>
                </a:lnTo>
                <a:lnTo>
                  <a:pt x="1178" y="1322"/>
                </a:lnTo>
                <a:lnTo>
                  <a:pt x="1050" y="1322"/>
                </a:lnTo>
                <a:lnTo>
                  <a:pt x="1050" y="1194"/>
                </a:lnTo>
                <a:close/>
                <a:moveTo>
                  <a:pt x="1736" y="1194"/>
                </a:moveTo>
                <a:lnTo>
                  <a:pt x="1864" y="1194"/>
                </a:lnTo>
                <a:lnTo>
                  <a:pt x="1864" y="1322"/>
                </a:lnTo>
                <a:lnTo>
                  <a:pt x="1736" y="1322"/>
                </a:lnTo>
                <a:lnTo>
                  <a:pt x="1736" y="1194"/>
                </a:lnTo>
                <a:close/>
                <a:moveTo>
                  <a:pt x="2421" y="1194"/>
                </a:moveTo>
                <a:lnTo>
                  <a:pt x="2549" y="1194"/>
                </a:lnTo>
                <a:lnTo>
                  <a:pt x="2549" y="1322"/>
                </a:lnTo>
                <a:lnTo>
                  <a:pt x="2421" y="1322"/>
                </a:lnTo>
                <a:lnTo>
                  <a:pt x="2421" y="1194"/>
                </a:lnTo>
                <a:close/>
                <a:moveTo>
                  <a:pt x="3129" y="1194"/>
                </a:moveTo>
                <a:lnTo>
                  <a:pt x="3257" y="1194"/>
                </a:lnTo>
                <a:lnTo>
                  <a:pt x="3257" y="1322"/>
                </a:lnTo>
                <a:lnTo>
                  <a:pt x="3129" y="1322"/>
                </a:lnTo>
                <a:lnTo>
                  <a:pt x="3129" y="1194"/>
                </a:lnTo>
                <a:close/>
                <a:moveTo>
                  <a:pt x="3792" y="1194"/>
                </a:moveTo>
                <a:lnTo>
                  <a:pt x="3920" y="1194"/>
                </a:lnTo>
                <a:lnTo>
                  <a:pt x="3920" y="1322"/>
                </a:lnTo>
                <a:lnTo>
                  <a:pt x="3792" y="1322"/>
                </a:lnTo>
                <a:lnTo>
                  <a:pt x="3792" y="1194"/>
                </a:lnTo>
                <a:close/>
                <a:moveTo>
                  <a:pt x="343" y="1877"/>
                </a:moveTo>
                <a:lnTo>
                  <a:pt x="471" y="1877"/>
                </a:lnTo>
                <a:lnTo>
                  <a:pt x="471" y="2005"/>
                </a:lnTo>
                <a:lnTo>
                  <a:pt x="343" y="2005"/>
                </a:lnTo>
                <a:lnTo>
                  <a:pt x="343" y="1877"/>
                </a:lnTo>
                <a:close/>
                <a:moveTo>
                  <a:pt x="1050" y="1877"/>
                </a:moveTo>
                <a:lnTo>
                  <a:pt x="1178" y="1877"/>
                </a:lnTo>
                <a:lnTo>
                  <a:pt x="1178" y="2005"/>
                </a:lnTo>
                <a:lnTo>
                  <a:pt x="1050" y="2005"/>
                </a:lnTo>
                <a:lnTo>
                  <a:pt x="1050" y="1877"/>
                </a:lnTo>
                <a:close/>
                <a:moveTo>
                  <a:pt x="1736" y="1877"/>
                </a:moveTo>
                <a:lnTo>
                  <a:pt x="1864" y="1877"/>
                </a:lnTo>
                <a:lnTo>
                  <a:pt x="1864" y="2005"/>
                </a:lnTo>
                <a:lnTo>
                  <a:pt x="1736" y="2005"/>
                </a:lnTo>
                <a:lnTo>
                  <a:pt x="1736" y="1877"/>
                </a:lnTo>
                <a:close/>
                <a:moveTo>
                  <a:pt x="2421" y="1877"/>
                </a:moveTo>
                <a:lnTo>
                  <a:pt x="2549" y="1877"/>
                </a:lnTo>
                <a:lnTo>
                  <a:pt x="2549" y="2005"/>
                </a:lnTo>
                <a:lnTo>
                  <a:pt x="2421" y="2005"/>
                </a:lnTo>
                <a:lnTo>
                  <a:pt x="2421" y="1877"/>
                </a:lnTo>
                <a:close/>
                <a:moveTo>
                  <a:pt x="3129" y="1877"/>
                </a:moveTo>
                <a:lnTo>
                  <a:pt x="3257" y="1877"/>
                </a:lnTo>
                <a:lnTo>
                  <a:pt x="3257" y="2005"/>
                </a:lnTo>
                <a:lnTo>
                  <a:pt x="3129" y="2005"/>
                </a:lnTo>
                <a:lnTo>
                  <a:pt x="3129" y="1877"/>
                </a:lnTo>
                <a:close/>
                <a:moveTo>
                  <a:pt x="3792" y="1877"/>
                </a:moveTo>
                <a:lnTo>
                  <a:pt x="3920" y="1877"/>
                </a:lnTo>
                <a:lnTo>
                  <a:pt x="3920" y="2005"/>
                </a:lnTo>
                <a:lnTo>
                  <a:pt x="3792" y="2005"/>
                </a:lnTo>
                <a:lnTo>
                  <a:pt x="3792" y="1877"/>
                </a:lnTo>
                <a:close/>
                <a:moveTo>
                  <a:pt x="0" y="320"/>
                </a:moveTo>
                <a:lnTo>
                  <a:pt x="128" y="320"/>
                </a:lnTo>
                <a:lnTo>
                  <a:pt x="128" y="448"/>
                </a:lnTo>
                <a:lnTo>
                  <a:pt x="0" y="448"/>
                </a:lnTo>
                <a:lnTo>
                  <a:pt x="0" y="320"/>
                </a:lnTo>
                <a:close/>
                <a:moveTo>
                  <a:pt x="707" y="320"/>
                </a:moveTo>
                <a:lnTo>
                  <a:pt x="835" y="320"/>
                </a:lnTo>
                <a:lnTo>
                  <a:pt x="835" y="448"/>
                </a:lnTo>
                <a:lnTo>
                  <a:pt x="707" y="448"/>
                </a:lnTo>
                <a:lnTo>
                  <a:pt x="707" y="320"/>
                </a:lnTo>
                <a:close/>
                <a:moveTo>
                  <a:pt x="1393" y="320"/>
                </a:moveTo>
                <a:lnTo>
                  <a:pt x="1521" y="320"/>
                </a:lnTo>
                <a:lnTo>
                  <a:pt x="1521" y="448"/>
                </a:lnTo>
                <a:lnTo>
                  <a:pt x="1393" y="448"/>
                </a:lnTo>
                <a:lnTo>
                  <a:pt x="1393" y="320"/>
                </a:lnTo>
                <a:close/>
                <a:moveTo>
                  <a:pt x="2078" y="320"/>
                </a:moveTo>
                <a:lnTo>
                  <a:pt x="2206" y="320"/>
                </a:lnTo>
                <a:lnTo>
                  <a:pt x="2206" y="448"/>
                </a:lnTo>
                <a:lnTo>
                  <a:pt x="2078" y="448"/>
                </a:lnTo>
                <a:lnTo>
                  <a:pt x="2078" y="320"/>
                </a:lnTo>
                <a:close/>
                <a:moveTo>
                  <a:pt x="2786" y="320"/>
                </a:moveTo>
                <a:lnTo>
                  <a:pt x="2914" y="320"/>
                </a:lnTo>
                <a:lnTo>
                  <a:pt x="2914" y="448"/>
                </a:lnTo>
                <a:lnTo>
                  <a:pt x="2786" y="448"/>
                </a:lnTo>
                <a:lnTo>
                  <a:pt x="2786" y="320"/>
                </a:lnTo>
                <a:close/>
                <a:moveTo>
                  <a:pt x="3449" y="320"/>
                </a:moveTo>
                <a:lnTo>
                  <a:pt x="3577" y="320"/>
                </a:lnTo>
                <a:lnTo>
                  <a:pt x="3577" y="448"/>
                </a:lnTo>
                <a:lnTo>
                  <a:pt x="3449" y="448"/>
                </a:lnTo>
                <a:lnTo>
                  <a:pt x="3449" y="320"/>
                </a:lnTo>
                <a:close/>
                <a:moveTo>
                  <a:pt x="0" y="920"/>
                </a:moveTo>
                <a:lnTo>
                  <a:pt x="128" y="920"/>
                </a:lnTo>
                <a:lnTo>
                  <a:pt x="128" y="1048"/>
                </a:lnTo>
                <a:lnTo>
                  <a:pt x="0" y="1048"/>
                </a:lnTo>
                <a:lnTo>
                  <a:pt x="0" y="920"/>
                </a:lnTo>
                <a:close/>
                <a:moveTo>
                  <a:pt x="707" y="920"/>
                </a:moveTo>
                <a:lnTo>
                  <a:pt x="835" y="920"/>
                </a:lnTo>
                <a:lnTo>
                  <a:pt x="835" y="1048"/>
                </a:lnTo>
                <a:lnTo>
                  <a:pt x="707" y="1048"/>
                </a:lnTo>
                <a:lnTo>
                  <a:pt x="707" y="920"/>
                </a:lnTo>
                <a:close/>
                <a:moveTo>
                  <a:pt x="1393" y="920"/>
                </a:moveTo>
                <a:lnTo>
                  <a:pt x="1521" y="920"/>
                </a:lnTo>
                <a:lnTo>
                  <a:pt x="1521" y="1048"/>
                </a:lnTo>
                <a:lnTo>
                  <a:pt x="1393" y="1048"/>
                </a:lnTo>
                <a:lnTo>
                  <a:pt x="1393" y="920"/>
                </a:lnTo>
                <a:close/>
                <a:moveTo>
                  <a:pt x="2078" y="920"/>
                </a:moveTo>
                <a:lnTo>
                  <a:pt x="2206" y="920"/>
                </a:lnTo>
                <a:lnTo>
                  <a:pt x="2206" y="1048"/>
                </a:lnTo>
                <a:lnTo>
                  <a:pt x="2078" y="1048"/>
                </a:lnTo>
                <a:lnTo>
                  <a:pt x="2078" y="920"/>
                </a:lnTo>
                <a:close/>
                <a:moveTo>
                  <a:pt x="2786" y="920"/>
                </a:moveTo>
                <a:lnTo>
                  <a:pt x="2914" y="920"/>
                </a:lnTo>
                <a:lnTo>
                  <a:pt x="2914" y="1048"/>
                </a:lnTo>
                <a:lnTo>
                  <a:pt x="2786" y="1048"/>
                </a:lnTo>
                <a:lnTo>
                  <a:pt x="2786" y="920"/>
                </a:lnTo>
                <a:close/>
                <a:moveTo>
                  <a:pt x="3449" y="920"/>
                </a:moveTo>
                <a:lnTo>
                  <a:pt x="3577" y="920"/>
                </a:lnTo>
                <a:lnTo>
                  <a:pt x="3577" y="1048"/>
                </a:lnTo>
                <a:lnTo>
                  <a:pt x="3449" y="1048"/>
                </a:lnTo>
                <a:lnTo>
                  <a:pt x="3449" y="920"/>
                </a:lnTo>
                <a:close/>
                <a:moveTo>
                  <a:pt x="0" y="1514"/>
                </a:moveTo>
                <a:lnTo>
                  <a:pt x="128" y="1514"/>
                </a:lnTo>
                <a:lnTo>
                  <a:pt x="128" y="1642"/>
                </a:lnTo>
                <a:lnTo>
                  <a:pt x="0" y="1642"/>
                </a:lnTo>
                <a:lnTo>
                  <a:pt x="0" y="1514"/>
                </a:lnTo>
                <a:close/>
                <a:moveTo>
                  <a:pt x="707" y="1514"/>
                </a:moveTo>
                <a:lnTo>
                  <a:pt x="835" y="1514"/>
                </a:lnTo>
                <a:lnTo>
                  <a:pt x="835" y="1642"/>
                </a:lnTo>
                <a:lnTo>
                  <a:pt x="707" y="1642"/>
                </a:lnTo>
                <a:lnTo>
                  <a:pt x="707" y="1514"/>
                </a:lnTo>
                <a:close/>
                <a:moveTo>
                  <a:pt x="1393" y="1514"/>
                </a:moveTo>
                <a:lnTo>
                  <a:pt x="1521" y="1514"/>
                </a:lnTo>
                <a:lnTo>
                  <a:pt x="1521" y="1642"/>
                </a:lnTo>
                <a:lnTo>
                  <a:pt x="1393" y="1642"/>
                </a:lnTo>
                <a:lnTo>
                  <a:pt x="1393" y="1514"/>
                </a:lnTo>
                <a:close/>
                <a:moveTo>
                  <a:pt x="2078" y="1514"/>
                </a:moveTo>
                <a:lnTo>
                  <a:pt x="2206" y="1514"/>
                </a:lnTo>
                <a:lnTo>
                  <a:pt x="2206" y="1642"/>
                </a:lnTo>
                <a:lnTo>
                  <a:pt x="2078" y="1642"/>
                </a:lnTo>
                <a:lnTo>
                  <a:pt x="2078" y="1514"/>
                </a:lnTo>
                <a:close/>
                <a:moveTo>
                  <a:pt x="2786" y="1514"/>
                </a:moveTo>
                <a:lnTo>
                  <a:pt x="2914" y="1514"/>
                </a:lnTo>
                <a:lnTo>
                  <a:pt x="2914" y="1642"/>
                </a:lnTo>
                <a:lnTo>
                  <a:pt x="2786" y="1642"/>
                </a:lnTo>
                <a:lnTo>
                  <a:pt x="2786" y="1514"/>
                </a:lnTo>
                <a:close/>
                <a:moveTo>
                  <a:pt x="3449" y="1514"/>
                </a:moveTo>
                <a:lnTo>
                  <a:pt x="3577" y="1514"/>
                </a:lnTo>
                <a:lnTo>
                  <a:pt x="3577" y="1642"/>
                </a:lnTo>
                <a:lnTo>
                  <a:pt x="3449" y="1642"/>
                </a:lnTo>
                <a:lnTo>
                  <a:pt x="3449" y="1514"/>
                </a:lnTo>
                <a:close/>
                <a:moveTo>
                  <a:pt x="0" y="2197"/>
                </a:moveTo>
                <a:lnTo>
                  <a:pt x="128" y="2197"/>
                </a:lnTo>
                <a:lnTo>
                  <a:pt x="128" y="2325"/>
                </a:lnTo>
                <a:lnTo>
                  <a:pt x="0" y="2325"/>
                </a:lnTo>
                <a:lnTo>
                  <a:pt x="0" y="2197"/>
                </a:lnTo>
                <a:close/>
                <a:moveTo>
                  <a:pt x="707" y="2197"/>
                </a:moveTo>
                <a:lnTo>
                  <a:pt x="835" y="2197"/>
                </a:lnTo>
                <a:lnTo>
                  <a:pt x="835" y="2325"/>
                </a:lnTo>
                <a:lnTo>
                  <a:pt x="707" y="2325"/>
                </a:lnTo>
                <a:lnTo>
                  <a:pt x="707" y="2197"/>
                </a:lnTo>
                <a:close/>
                <a:moveTo>
                  <a:pt x="1393" y="2197"/>
                </a:moveTo>
                <a:lnTo>
                  <a:pt x="1521" y="2197"/>
                </a:lnTo>
                <a:lnTo>
                  <a:pt x="1521" y="2325"/>
                </a:lnTo>
                <a:lnTo>
                  <a:pt x="1393" y="2325"/>
                </a:lnTo>
                <a:lnTo>
                  <a:pt x="1393" y="2197"/>
                </a:lnTo>
                <a:close/>
                <a:moveTo>
                  <a:pt x="2078" y="2197"/>
                </a:moveTo>
                <a:lnTo>
                  <a:pt x="2206" y="2197"/>
                </a:lnTo>
                <a:lnTo>
                  <a:pt x="2206" y="2325"/>
                </a:lnTo>
                <a:lnTo>
                  <a:pt x="2078" y="2325"/>
                </a:lnTo>
                <a:lnTo>
                  <a:pt x="2078" y="2197"/>
                </a:lnTo>
                <a:close/>
                <a:moveTo>
                  <a:pt x="2786" y="2197"/>
                </a:moveTo>
                <a:lnTo>
                  <a:pt x="2914" y="2197"/>
                </a:lnTo>
                <a:lnTo>
                  <a:pt x="2914" y="2325"/>
                </a:lnTo>
                <a:lnTo>
                  <a:pt x="2786" y="2325"/>
                </a:lnTo>
                <a:lnTo>
                  <a:pt x="2786" y="2197"/>
                </a:lnTo>
                <a:close/>
                <a:moveTo>
                  <a:pt x="3449" y="2197"/>
                </a:moveTo>
                <a:lnTo>
                  <a:pt x="3577" y="2197"/>
                </a:lnTo>
                <a:lnTo>
                  <a:pt x="3577" y="2325"/>
                </a:lnTo>
                <a:lnTo>
                  <a:pt x="3449" y="2325"/>
                </a:lnTo>
                <a:lnTo>
                  <a:pt x="3449" y="2197"/>
                </a:lnTo>
                <a:close/>
                <a:moveTo>
                  <a:pt x="343" y="320"/>
                </a:moveTo>
                <a:lnTo>
                  <a:pt x="471" y="320"/>
                </a:lnTo>
                <a:lnTo>
                  <a:pt x="471" y="448"/>
                </a:lnTo>
                <a:lnTo>
                  <a:pt x="343" y="448"/>
                </a:lnTo>
                <a:lnTo>
                  <a:pt x="343" y="320"/>
                </a:lnTo>
                <a:close/>
                <a:moveTo>
                  <a:pt x="1050" y="320"/>
                </a:moveTo>
                <a:lnTo>
                  <a:pt x="1178" y="320"/>
                </a:lnTo>
                <a:lnTo>
                  <a:pt x="1178" y="448"/>
                </a:lnTo>
                <a:lnTo>
                  <a:pt x="1050" y="448"/>
                </a:lnTo>
                <a:lnTo>
                  <a:pt x="1050" y="320"/>
                </a:lnTo>
                <a:close/>
                <a:moveTo>
                  <a:pt x="1736" y="320"/>
                </a:moveTo>
                <a:lnTo>
                  <a:pt x="1864" y="320"/>
                </a:lnTo>
                <a:lnTo>
                  <a:pt x="1864" y="448"/>
                </a:lnTo>
                <a:lnTo>
                  <a:pt x="1736" y="448"/>
                </a:lnTo>
                <a:lnTo>
                  <a:pt x="1736" y="320"/>
                </a:lnTo>
                <a:close/>
                <a:moveTo>
                  <a:pt x="2421" y="320"/>
                </a:moveTo>
                <a:lnTo>
                  <a:pt x="2549" y="320"/>
                </a:lnTo>
                <a:lnTo>
                  <a:pt x="2549" y="448"/>
                </a:lnTo>
                <a:lnTo>
                  <a:pt x="2421" y="448"/>
                </a:lnTo>
                <a:lnTo>
                  <a:pt x="2421" y="320"/>
                </a:lnTo>
                <a:close/>
                <a:moveTo>
                  <a:pt x="3129" y="320"/>
                </a:moveTo>
                <a:lnTo>
                  <a:pt x="3257" y="320"/>
                </a:lnTo>
                <a:lnTo>
                  <a:pt x="3257" y="448"/>
                </a:lnTo>
                <a:lnTo>
                  <a:pt x="3129" y="448"/>
                </a:lnTo>
                <a:lnTo>
                  <a:pt x="3129" y="320"/>
                </a:lnTo>
                <a:close/>
                <a:moveTo>
                  <a:pt x="3792" y="320"/>
                </a:moveTo>
                <a:lnTo>
                  <a:pt x="3920" y="320"/>
                </a:lnTo>
                <a:lnTo>
                  <a:pt x="3920" y="448"/>
                </a:lnTo>
                <a:lnTo>
                  <a:pt x="3792" y="448"/>
                </a:lnTo>
                <a:lnTo>
                  <a:pt x="3792" y="320"/>
                </a:lnTo>
                <a:close/>
                <a:moveTo>
                  <a:pt x="343" y="920"/>
                </a:moveTo>
                <a:lnTo>
                  <a:pt x="471" y="920"/>
                </a:lnTo>
                <a:lnTo>
                  <a:pt x="471" y="1048"/>
                </a:lnTo>
                <a:lnTo>
                  <a:pt x="343" y="1048"/>
                </a:lnTo>
                <a:lnTo>
                  <a:pt x="343" y="920"/>
                </a:lnTo>
                <a:close/>
                <a:moveTo>
                  <a:pt x="1050" y="920"/>
                </a:moveTo>
                <a:lnTo>
                  <a:pt x="1178" y="920"/>
                </a:lnTo>
                <a:lnTo>
                  <a:pt x="1178" y="1048"/>
                </a:lnTo>
                <a:lnTo>
                  <a:pt x="1050" y="1048"/>
                </a:lnTo>
                <a:lnTo>
                  <a:pt x="1050" y="920"/>
                </a:lnTo>
                <a:close/>
                <a:moveTo>
                  <a:pt x="1736" y="920"/>
                </a:moveTo>
                <a:lnTo>
                  <a:pt x="1864" y="920"/>
                </a:lnTo>
                <a:lnTo>
                  <a:pt x="1864" y="1048"/>
                </a:lnTo>
                <a:lnTo>
                  <a:pt x="1736" y="1048"/>
                </a:lnTo>
                <a:lnTo>
                  <a:pt x="1736" y="920"/>
                </a:lnTo>
                <a:close/>
                <a:moveTo>
                  <a:pt x="2421" y="920"/>
                </a:moveTo>
                <a:lnTo>
                  <a:pt x="2549" y="920"/>
                </a:lnTo>
                <a:lnTo>
                  <a:pt x="2549" y="1048"/>
                </a:lnTo>
                <a:lnTo>
                  <a:pt x="2421" y="1048"/>
                </a:lnTo>
                <a:lnTo>
                  <a:pt x="2421" y="920"/>
                </a:lnTo>
                <a:close/>
                <a:moveTo>
                  <a:pt x="3129" y="920"/>
                </a:moveTo>
                <a:lnTo>
                  <a:pt x="3257" y="920"/>
                </a:lnTo>
                <a:lnTo>
                  <a:pt x="3257" y="1048"/>
                </a:lnTo>
                <a:lnTo>
                  <a:pt x="3129" y="1048"/>
                </a:lnTo>
                <a:lnTo>
                  <a:pt x="3129" y="920"/>
                </a:lnTo>
                <a:close/>
                <a:moveTo>
                  <a:pt x="3792" y="920"/>
                </a:moveTo>
                <a:lnTo>
                  <a:pt x="3920" y="920"/>
                </a:lnTo>
                <a:lnTo>
                  <a:pt x="3920" y="1048"/>
                </a:lnTo>
                <a:lnTo>
                  <a:pt x="3792" y="1048"/>
                </a:lnTo>
                <a:lnTo>
                  <a:pt x="3792" y="920"/>
                </a:lnTo>
                <a:close/>
                <a:moveTo>
                  <a:pt x="343" y="1514"/>
                </a:moveTo>
                <a:lnTo>
                  <a:pt x="471" y="1514"/>
                </a:lnTo>
                <a:lnTo>
                  <a:pt x="471" y="1642"/>
                </a:lnTo>
                <a:lnTo>
                  <a:pt x="343" y="1642"/>
                </a:lnTo>
                <a:lnTo>
                  <a:pt x="343" y="1514"/>
                </a:lnTo>
                <a:close/>
                <a:moveTo>
                  <a:pt x="1050" y="1514"/>
                </a:moveTo>
                <a:lnTo>
                  <a:pt x="1178" y="1514"/>
                </a:lnTo>
                <a:lnTo>
                  <a:pt x="1178" y="1642"/>
                </a:lnTo>
                <a:lnTo>
                  <a:pt x="1050" y="1642"/>
                </a:lnTo>
                <a:lnTo>
                  <a:pt x="1050" y="1514"/>
                </a:lnTo>
                <a:close/>
                <a:moveTo>
                  <a:pt x="1736" y="1514"/>
                </a:moveTo>
                <a:lnTo>
                  <a:pt x="1864" y="1514"/>
                </a:lnTo>
                <a:lnTo>
                  <a:pt x="1864" y="1642"/>
                </a:lnTo>
                <a:lnTo>
                  <a:pt x="1736" y="1642"/>
                </a:lnTo>
                <a:lnTo>
                  <a:pt x="1736" y="1514"/>
                </a:lnTo>
                <a:close/>
                <a:moveTo>
                  <a:pt x="2421" y="1514"/>
                </a:moveTo>
                <a:lnTo>
                  <a:pt x="2549" y="1514"/>
                </a:lnTo>
                <a:lnTo>
                  <a:pt x="2549" y="1642"/>
                </a:lnTo>
                <a:lnTo>
                  <a:pt x="2421" y="1642"/>
                </a:lnTo>
                <a:lnTo>
                  <a:pt x="2421" y="1514"/>
                </a:lnTo>
                <a:close/>
                <a:moveTo>
                  <a:pt x="3129" y="1514"/>
                </a:moveTo>
                <a:lnTo>
                  <a:pt x="3257" y="1514"/>
                </a:lnTo>
                <a:lnTo>
                  <a:pt x="3257" y="1642"/>
                </a:lnTo>
                <a:lnTo>
                  <a:pt x="3129" y="1642"/>
                </a:lnTo>
                <a:lnTo>
                  <a:pt x="3129" y="1514"/>
                </a:lnTo>
                <a:close/>
                <a:moveTo>
                  <a:pt x="3792" y="1514"/>
                </a:moveTo>
                <a:lnTo>
                  <a:pt x="3920" y="1514"/>
                </a:lnTo>
                <a:lnTo>
                  <a:pt x="3920" y="1642"/>
                </a:lnTo>
                <a:lnTo>
                  <a:pt x="3792" y="1642"/>
                </a:lnTo>
                <a:lnTo>
                  <a:pt x="3792" y="1514"/>
                </a:lnTo>
                <a:close/>
                <a:moveTo>
                  <a:pt x="343" y="2197"/>
                </a:moveTo>
                <a:lnTo>
                  <a:pt x="471" y="2197"/>
                </a:lnTo>
                <a:lnTo>
                  <a:pt x="471" y="2325"/>
                </a:lnTo>
                <a:lnTo>
                  <a:pt x="343" y="2325"/>
                </a:lnTo>
                <a:lnTo>
                  <a:pt x="343" y="2197"/>
                </a:lnTo>
                <a:close/>
                <a:moveTo>
                  <a:pt x="1050" y="2197"/>
                </a:moveTo>
                <a:lnTo>
                  <a:pt x="1178" y="2197"/>
                </a:lnTo>
                <a:lnTo>
                  <a:pt x="1178" y="2325"/>
                </a:lnTo>
                <a:lnTo>
                  <a:pt x="1050" y="2325"/>
                </a:lnTo>
                <a:lnTo>
                  <a:pt x="1050" y="2197"/>
                </a:lnTo>
                <a:close/>
                <a:moveTo>
                  <a:pt x="1736" y="2197"/>
                </a:moveTo>
                <a:lnTo>
                  <a:pt x="1864" y="2197"/>
                </a:lnTo>
                <a:lnTo>
                  <a:pt x="1864" y="2325"/>
                </a:lnTo>
                <a:lnTo>
                  <a:pt x="1736" y="2325"/>
                </a:lnTo>
                <a:lnTo>
                  <a:pt x="1736" y="2197"/>
                </a:lnTo>
                <a:close/>
                <a:moveTo>
                  <a:pt x="2421" y="2197"/>
                </a:moveTo>
                <a:lnTo>
                  <a:pt x="2549" y="2197"/>
                </a:lnTo>
                <a:lnTo>
                  <a:pt x="2549" y="2325"/>
                </a:lnTo>
                <a:lnTo>
                  <a:pt x="2421" y="2325"/>
                </a:lnTo>
                <a:lnTo>
                  <a:pt x="2421" y="2197"/>
                </a:lnTo>
                <a:close/>
                <a:moveTo>
                  <a:pt x="3129" y="2197"/>
                </a:moveTo>
                <a:lnTo>
                  <a:pt x="3257" y="2197"/>
                </a:lnTo>
                <a:lnTo>
                  <a:pt x="3257" y="2325"/>
                </a:lnTo>
                <a:lnTo>
                  <a:pt x="3129" y="2325"/>
                </a:lnTo>
                <a:lnTo>
                  <a:pt x="3129" y="2197"/>
                </a:lnTo>
                <a:close/>
                <a:moveTo>
                  <a:pt x="3792" y="2197"/>
                </a:moveTo>
                <a:lnTo>
                  <a:pt x="3920" y="2197"/>
                </a:lnTo>
                <a:lnTo>
                  <a:pt x="3920" y="2325"/>
                </a:lnTo>
                <a:lnTo>
                  <a:pt x="3792" y="2325"/>
                </a:lnTo>
                <a:lnTo>
                  <a:pt x="3792" y="2197"/>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800" strike="noStrike" noProof="1">
              <a:solidFill>
                <a:schemeClr val="lt1"/>
              </a:solidFill>
              <a:cs typeface="思源黑体 CN Normal" panose="020B0400000000000000" charset="-122"/>
            </a:endParaRPr>
          </a:p>
        </p:txBody>
      </p:sp>
      <p:sp>
        <p:nvSpPr>
          <p:cNvPr id="3" name="文本框 2"/>
          <p:cNvSpPr txBox="1"/>
          <p:nvPr>
            <p:custDataLst>
              <p:tags r:id="rId4"/>
            </p:custDataLst>
          </p:nvPr>
        </p:nvSpPr>
        <p:spPr>
          <a:xfrm>
            <a:off x="6350" y="6412865"/>
            <a:ext cx="1543050" cy="445135"/>
          </a:xfrm>
          <a:prstGeom prst="rect">
            <a:avLst/>
          </a:prstGeom>
          <a:noFill/>
        </p:spPr>
        <p:txBody>
          <a:bodyPr wrap="square" rtlCol="0">
            <a:spAutoFit/>
          </a:bodyPr>
          <a:lstStyle/>
          <a:p>
            <a:pPr algn="ctr"/>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封面三</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6" name="文本框 5"/>
          <p:cNvSpPr txBox="1"/>
          <p:nvPr>
            <p:custDataLst>
              <p:tags r:id="rId5"/>
            </p:custDataLst>
          </p:nvPr>
        </p:nvSpPr>
        <p:spPr>
          <a:xfrm>
            <a:off x="4042410" y="3689350"/>
            <a:ext cx="5453380" cy="598805"/>
          </a:xfrm>
          <a:prstGeom prst="rect">
            <a:avLst/>
          </a:prstGeom>
          <a:noFill/>
        </p:spPr>
        <p:txBody>
          <a:bodyPr wrap="square" rtlCol="0">
            <a:noAutofit/>
          </a:bodyPr>
          <a:lstStyle/>
          <a:p>
            <a:pPr indent="0" algn="ctr" fontAlgn="auto"/>
            <a:r>
              <a:rPr lang="en-US" altLang="zh-CN" sz="24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2023</a:t>
            </a:r>
            <a:r>
              <a:rPr lang="zh-CN" altLang="en-US" sz="24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年</a:t>
            </a:r>
            <a:r>
              <a:rPr lang="en-US" altLang="zh-CN" sz="24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11</a:t>
            </a:r>
            <a:r>
              <a:rPr lang="zh-CN" altLang="en-US" sz="24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月</a:t>
            </a:r>
            <a:endParaRPr lang="zh-CN" altLang="en-US" sz="2400" b="1"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cxnSp>
        <p:nvCxnSpPr>
          <p:cNvPr id="5" name="直接连接符 4"/>
          <p:cNvCxnSpPr/>
          <p:nvPr/>
        </p:nvCxnSpPr>
        <p:spPr>
          <a:xfrm>
            <a:off x="1961515" y="4225290"/>
            <a:ext cx="9890760" cy="0"/>
          </a:xfrm>
          <a:prstGeom prst="line">
            <a:avLst/>
          </a:prstGeom>
          <a:ln w="12700">
            <a:solidFill>
              <a:srgbClr val="C00000"/>
            </a:solidFill>
          </a:ln>
        </p:spPr>
        <p:style>
          <a:lnRef idx="2">
            <a:schemeClr val="accent1"/>
          </a:lnRef>
          <a:fillRef idx="0">
            <a:srgbClr val="FFFFFF"/>
          </a:fillRef>
          <a:effectRef idx="0">
            <a:srgbClr val="FFFFFF"/>
          </a:effectRef>
          <a:fontRef idx="minor">
            <a:schemeClr val="tx1"/>
          </a:fontRef>
        </p:style>
      </p:cxnSp>
      <p:pic>
        <p:nvPicPr>
          <p:cNvPr id="15" name="图片 14" descr="20200923-WIDS简体版-2-02"/>
          <p:cNvPicPr>
            <a:picLocks noChangeAspect="1"/>
          </p:cNvPicPr>
          <p:nvPr>
            <p:custDataLst>
              <p:tags r:id="rId6"/>
            </p:custDataLst>
          </p:nvPr>
        </p:nvPicPr>
        <p:blipFill>
          <a:blip r:embed="rId7"/>
          <a:stretch>
            <a:fillRect/>
          </a:stretch>
        </p:blipFill>
        <p:spPr>
          <a:xfrm>
            <a:off x="311785" y="294005"/>
            <a:ext cx="2842895" cy="49339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0" y="6339205"/>
            <a:ext cx="2472690" cy="445135"/>
          </a:xfrm>
          <a:prstGeom prst="rect">
            <a:avLst/>
          </a:prstGeom>
          <a:noFill/>
        </p:spPr>
        <p:txBody>
          <a:bodyPr wrap="square" rtlCol="0">
            <a:spAutoFit/>
          </a:bodyPr>
          <a:lstStyle/>
          <a:p>
            <a:pPr algn="l"/>
            <a:r>
              <a:rPr lang="zh-CN" sz="2300" b="1" dirty="0">
                <a:solidFill>
                  <a:schemeClr val="tx1"/>
                </a:solidFill>
                <a:latin typeface="微软雅黑" panose="020B0503020204020204" charset="-122"/>
                <a:ea typeface="微软雅黑" panose="020B0503020204020204" charset="-122"/>
                <a:cs typeface="微软雅黑" panose="020B0503020204020204" charset="-122"/>
              </a:rPr>
              <a:t>封面四</a:t>
            </a:r>
            <a:endParaRPr lang="zh-CN" altLang="en-US" sz="2300" b="1" dirty="0">
              <a:solidFill>
                <a:schemeClr val="accent6"/>
              </a:solidFill>
              <a:latin typeface="微软雅黑" panose="020B0503020204020204" charset="-122"/>
              <a:ea typeface="微软雅黑" panose="020B0503020204020204" charset="-122"/>
              <a:cs typeface="微软雅黑" panose="020B0503020204020204" charset="-122"/>
            </a:endParaRPr>
          </a:p>
        </p:txBody>
      </p:sp>
      <p:pic>
        <p:nvPicPr>
          <p:cNvPr id="4" name="图片 3" descr="2,25-5"/>
          <p:cNvPicPr>
            <a:picLocks noChangeAspect="1"/>
          </p:cNvPicPr>
          <p:nvPr/>
        </p:nvPicPr>
        <p:blipFill>
          <a:blip r:embed="rId2"/>
          <a:srcRect/>
          <a:stretch>
            <a:fillRect/>
          </a:stretch>
        </p:blipFill>
        <p:spPr>
          <a:xfrm>
            <a:off x="318770" y="2821940"/>
            <a:ext cx="11512550" cy="2535555"/>
          </a:xfrm>
          <a:prstGeom prst="rect">
            <a:avLst/>
          </a:prstGeom>
        </p:spPr>
      </p:pic>
      <p:sp>
        <p:nvSpPr>
          <p:cNvPr id="5" name="矩形 4"/>
          <p:cNvSpPr/>
          <p:nvPr/>
        </p:nvSpPr>
        <p:spPr>
          <a:xfrm>
            <a:off x="246380" y="2759075"/>
            <a:ext cx="11647170" cy="2654935"/>
          </a:xfrm>
          <a:prstGeom prst="rect">
            <a:avLst/>
          </a:prstGeom>
          <a:noFill/>
          <a:ln w="15875">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2" descr="C:\Users\Administrator\Desktop\素材\设计素材\学校和成影的logo（2020年新版）\2020简体版logo3.png"/>
          <p:cNvPicPr>
            <a:picLocks noChangeAspect="1" noChangeArrowheads="1"/>
          </p:cNvPicPr>
          <p:nvPr>
            <p:custDataLst>
              <p:tags r:id="rId3"/>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18770" y="226060"/>
            <a:ext cx="2783205" cy="438785"/>
          </a:xfrm>
          <a:prstGeom prst="rect">
            <a:avLst/>
          </a:prstGeom>
          <a:noFill/>
          <a:effectLst>
            <a:outerShdw blurRad="50800" dist="38100" dir="2700000" algn="tl" rotWithShape="0">
              <a:prstClr val="black">
                <a:alpha val="25000"/>
              </a:prstClr>
            </a:outerShdw>
          </a:effectLst>
        </p:spPr>
      </p:pic>
      <p:sp>
        <p:nvSpPr>
          <p:cNvPr id="9" name="文本框 8"/>
          <p:cNvSpPr txBox="1"/>
          <p:nvPr>
            <p:custDataLst>
              <p:tags r:id="rId5"/>
            </p:custDataLst>
          </p:nvPr>
        </p:nvSpPr>
        <p:spPr>
          <a:xfrm>
            <a:off x="3593465" y="5826125"/>
            <a:ext cx="5453380" cy="598805"/>
          </a:xfrm>
          <a:prstGeom prst="rect">
            <a:avLst/>
          </a:prstGeom>
          <a:noFill/>
        </p:spPr>
        <p:txBody>
          <a:bodyPr wrap="square" rtlCol="0">
            <a:noAutofit/>
          </a:bodyPr>
          <a:p>
            <a:pPr indent="0" algn="ctr" fontAlgn="auto"/>
            <a:r>
              <a:rPr lang="en-US" altLang="zh-CN" sz="24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2023</a:t>
            </a:r>
            <a:r>
              <a:rPr lang="zh-CN" altLang="en-US" sz="24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年</a:t>
            </a:r>
            <a:r>
              <a:rPr lang="en-US" altLang="zh-CN" sz="24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11</a:t>
            </a:r>
            <a:r>
              <a:rPr lang="zh-CN" altLang="en-US" sz="24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月</a:t>
            </a:r>
            <a:endParaRPr lang="zh-CN" altLang="en-US" sz="2400" b="1"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custDataLst>
              <p:tags r:id="rId6"/>
            </p:custDataLst>
          </p:nvPr>
        </p:nvSpPr>
        <p:spPr>
          <a:xfrm>
            <a:off x="2069782" y="879697"/>
            <a:ext cx="8053705" cy="1863725"/>
          </a:xfrm>
          <a:prstGeom prst="rect">
            <a:avLst/>
          </a:prstGeom>
          <a:noFill/>
        </p:spPr>
        <p:txBody>
          <a:bodyPr wrap="square">
            <a:spAutoFit/>
          </a:bodyPr>
          <a:p>
            <a:pPr indent="0" algn="ctr" fontAlgn="auto">
              <a:lnSpc>
                <a:spcPct val="120000"/>
              </a:lnSpc>
            </a:pPr>
            <a:r>
              <a:rPr lang="en-US" altLang="zh-CN" sz="4800" b="1" spc="150" dirty="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XX</a:t>
            </a:r>
            <a:r>
              <a:rPr lang="zh-CN" altLang="en-US" sz="4800" b="1" spc="150" dirty="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学院</a:t>
            </a:r>
            <a:endParaRPr lang="zh-CN" altLang="en-US" sz="4800" b="1" spc="150" dirty="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120000"/>
              </a:lnSpc>
            </a:pPr>
            <a:r>
              <a:rPr lang="zh-CN" altLang="en-US" sz="4800" b="1" spc="150" dirty="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rPr>
              <a:t>教学工作合格评估汇报</a:t>
            </a:r>
            <a:endParaRPr lang="zh-CN" altLang="en-US" sz="4800" b="1" spc="150" dirty="0">
              <a:solidFill>
                <a:srgbClr val="FF0000"/>
              </a:solidFill>
              <a:effectLst>
                <a:outerShdw blurRad="38100" dist="38100" dir="2700000" algn="tl">
                  <a:srgbClr val="000000">
                    <a:alpha val="43137"/>
                  </a:srgbClr>
                </a:outerShdw>
              </a:effectLst>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custDataLst>
              <p:tags r:id="rId1"/>
            </p:custDataLst>
          </p:nvPr>
        </p:nvSpPr>
        <p:spPr>
          <a:xfrm flipH="1">
            <a:off x="-685800" y="2922270"/>
            <a:ext cx="426085" cy="42862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b="1" strike="noStrike" noProof="1">
              <a:solidFill>
                <a:schemeClr val="lt1"/>
              </a:solidFill>
              <a:latin typeface="微软雅黑" panose="020B0503020204020204" charset="-122"/>
              <a:ea typeface="微软雅黑" panose="020B0503020204020204" charset="-122"/>
              <a:cs typeface="思源黑体 CN Normal" panose="020B0400000000000000" charset="-122"/>
            </a:endParaRPr>
          </a:p>
        </p:txBody>
      </p:sp>
      <p:sp>
        <p:nvSpPr>
          <p:cNvPr id="21" name="矩形 20"/>
          <p:cNvSpPr/>
          <p:nvPr>
            <p:custDataLst>
              <p:tags r:id="rId2"/>
            </p:custDataLst>
          </p:nvPr>
        </p:nvSpPr>
        <p:spPr>
          <a:xfrm flipH="1">
            <a:off x="-275590" y="1861185"/>
            <a:ext cx="275590" cy="27813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b="1" strike="noStrike" noProof="1">
              <a:solidFill>
                <a:schemeClr val="lt1"/>
              </a:solidFill>
              <a:latin typeface="微软雅黑" panose="020B0503020204020204" charset="-122"/>
              <a:ea typeface="微软雅黑" panose="020B0503020204020204" charset="-122"/>
              <a:cs typeface="思源黑体 CN Normal" panose="020B0400000000000000" charset="-122"/>
            </a:endParaRPr>
          </a:p>
        </p:txBody>
      </p:sp>
      <p:sp>
        <p:nvSpPr>
          <p:cNvPr id="41" name="文本框 40"/>
          <p:cNvSpPr txBox="1"/>
          <p:nvPr>
            <p:custDataLst>
              <p:tags r:id="rId3"/>
            </p:custDataLst>
          </p:nvPr>
        </p:nvSpPr>
        <p:spPr>
          <a:xfrm>
            <a:off x="5054600" y="669290"/>
            <a:ext cx="1772285" cy="829945"/>
          </a:xfrm>
          <a:prstGeom prst="rect">
            <a:avLst/>
          </a:prstGeom>
          <a:noFill/>
        </p:spPr>
        <p:txBody>
          <a:bodyPr wrap="square" rtlCol="0">
            <a:spAutoFit/>
          </a:bodyPr>
          <a:lstStyle/>
          <a:p>
            <a:pPr algn="just"/>
            <a:r>
              <a:rPr lang="zh-CN" altLang="en-US" sz="4800" b="1" spc="1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目</a:t>
            </a:r>
            <a:r>
              <a:rPr lang="en-US" altLang="zh-CN" sz="4800" b="1" spc="1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lang="zh-CN" altLang="en-US" sz="4800" b="1" spc="1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录</a:t>
            </a:r>
            <a:endParaRPr lang="zh-CN" altLang="en-US" sz="4800" b="1" spc="100" dirty="0">
              <a:solidFill>
                <a:srgbClr val="C0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grpSp>
        <p:nvGrpSpPr>
          <p:cNvPr id="67" name="组合 66"/>
          <p:cNvGrpSpPr/>
          <p:nvPr/>
        </p:nvGrpSpPr>
        <p:grpSpPr>
          <a:xfrm flipH="1">
            <a:off x="4674870" y="1026795"/>
            <a:ext cx="133350" cy="247015"/>
            <a:chOff x="15579" y="4712"/>
            <a:chExt cx="210" cy="389"/>
          </a:xfrm>
        </p:grpSpPr>
        <p:cxnSp>
          <p:nvCxnSpPr>
            <p:cNvPr id="69" name="直接连接符 68"/>
            <p:cNvCxnSpPr/>
            <p:nvPr>
              <p:custDataLst>
                <p:tags r:id="rId4"/>
              </p:custDataLst>
            </p:nvPr>
          </p:nvCxnSpPr>
          <p:spPr>
            <a:xfrm>
              <a:off x="15579" y="4712"/>
              <a:ext cx="211" cy="200"/>
            </a:xfrm>
            <a:prstGeom prst="line">
              <a:avLst/>
            </a:prstGeom>
            <a:ln w="38100">
              <a:solidFill>
                <a:srgbClr val="C00000"/>
              </a:solidFill>
            </a:ln>
          </p:spPr>
          <p:style>
            <a:lnRef idx="1">
              <a:srgbClr val="1A4E1F"/>
            </a:lnRef>
            <a:fillRef idx="0">
              <a:srgbClr val="1A4E1F"/>
            </a:fillRef>
            <a:effectRef idx="0">
              <a:srgbClr val="1A4E1F"/>
            </a:effectRef>
            <a:fontRef idx="minor">
              <a:srgbClr val="000000"/>
            </a:fontRef>
          </p:style>
        </p:cxnSp>
        <p:cxnSp>
          <p:nvCxnSpPr>
            <p:cNvPr id="70" name="直接连接符 69"/>
            <p:cNvCxnSpPr/>
            <p:nvPr>
              <p:custDataLst>
                <p:tags r:id="rId5"/>
              </p:custDataLst>
            </p:nvPr>
          </p:nvCxnSpPr>
          <p:spPr>
            <a:xfrm flipH="1">
              <a:off x="15579" y="4901"/>
              <a:ext cx="200" cy="200"/>
            </a:xfrm>
            <a:prstGeom prst="line">
              <a:avLst/>
            </a:prstGeom>
            <a:ln w="38100">
              <a:solidFill>
                <a:srgbClr val="C00000"/>
              </a:solidFill>
            </a:ln>
          </p:spPr>
          <p:style>
            <a:lnRef idx="1">
              <a:srgbClr val="1A4E1F"/>
            </a:lnRef>
            <a:fillRef idx="0">
              <a:srgbClr val="1A4E1F"/>
            </a:fillRef>
            <a:effectRef idx="0">
              <a:srgbClr val="1A4E1F"/>
            </a:effectRef>
            <a:fontRef idx="minor">
              <a:srgbClr val="000000"/>
            </a:fontRef>
          </p:style>
        </p:cxnSp>
      </p:grpSp>
      <p:grpSp>
        <p:nvGrpSpPr>
          <p:cNvPr id="159" name="组合 158"/>
          <p:cNvGrpSpPr/>
          <p:nvPr/>
        </p:nvGrpSpPr>
        <p:grpSpPr>
          <a:xfrm>
            <a:off x="6911340" y="1012825"/>
            <a:ext cx="133350" cy="247015"/>
            <a:chOff x="15579" y="4712"/>
            <a:chExt cx="210" cy="389"/>
          </a:xfrm>
        </p:grpSpPr>
        <p:cxnSp>
          <p:nvCxnSpPr>
            <p:cNvPr id="157" name="直接连接符 156"/>
            <p:cNvCxnSpPr/>
            <p:nvPr>
              <p:custDataLst>
                <p:tags r:id="rId6"/>
              </p:custDataLst>
            </p:nvPr>
          </p:nvCxnSpPr>
          <p:spPr>
            <a:xfrm>
              <a:off x="15579" y="4712"/>
              <a:ext cx="211" cy="200"/>
            </a:xfrm>
            <a:prstGeom prst="line">
              <a:avLst/>
            </a:prstGeom>
            <a:ln w="38100">
              <a:solidFill>
                <a:srgbClr val="C00000"/>
              </a:solidFill>
            </a:ln>
          </p:spPr>
          <p:style>
            <a:lnRef idx="1">
              <a:srgbClr val="1A4E1F"/>
            </a:lnRef>
            <a:fillRef idx="0">
              <a:srgbClr val="1A4E1F"/>
            </a:fillRef>
            <a:effectRef idx="0">
              <a:srgbClr val="1A4E1F"/>
            </a:effectRef>
            <a:fontRef idx="minor">
              <a:srgbClr val="000000"/>
            </a:fontRef>
          </p:style>
        </p:cxnSp>
        <p:cxnSp>
          <p:nvCxnSpPr>
            <p:cNvPr id="158" name="直接连接符 157"/>
            <p:cNvCxnSpPr/>
            <p:nvPr>
              <p:custDataLst>
                <p:tags r:id="rId7"/>
              </p:custDataLst>
            </p:nvPr>
          </p:nvCxnSpPr>
          <p:spPr>
            <a:xfrm flipH="1">
              <a:off x="15579" y="4901"/>
              <a:ext cx="200" cy="200"/>
            </a:xfrm>
            <a:prstGeom prst="line">
              <a:avLst/>
            </a:prstGeom>
            <a:ln w="38100">
              <a:solidFill>
                <a:srgbClr val="C00000"/>
              </a:solidFill>
            </a:ln>
          </p:spPr>
          <p:style>
            <a:lnRef idx="1">
              <a:srgbClr val="1A4E1F"/>
            </a:lnRef>
            <a:fillRef idx="0">
              <a:srgbClr val="1A4E1F"/>
            </a:fillRef>
            <a:effectRef idx="0">
              <a:srgbClr val="1A4E1F"/>
            </a:effectRef>
            <a:fontRef idx="minor">
              <a:srgbClr val="000000"/>
            </a:fontRef>
          </p:style>
        </p:cxnSp>
      </p:grpSp>
      <p:sp>
        <p:nvSpPr>
          <p:cNvPr id="65" name="矩形 64"/>
          <p:cNvSpPr/>
          <p:nvPr>
            <p:custDataLst>
              <p:tags r:id="rId8"/>
            </p:custDataLst>
          </p:nvPr>
        </p:nvSpPr>
        <p:spPr>
          <a:xfrm>
            <a:off x="635" y="3996690"/>
            <a:ext cx="12192000" cy="76200"/>
          </a:xfrm>
          <a:prstGeom prst="rect">
            <a:avLst/>
          </a:pr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lt1"/>
              </a:solidFill>
              <a:latin typeface="微软雅黑" panose="020B0503020204020204" charset="-122"/>
              <a:ea typeface="微软雅黑" panose="020B0503020204020204" charset="-122"/>
              <a:cs typeface="思源黑体 CN Regular" panose="020B0500000000000000" pitchFamily="34" charset="-122"/>
            </a:endParaRPr>
          </a:p>
        </p:txBody>
      </p:sp>
      <p:sp>
        <p:nvSpPr>
          <p:cNvPr id="11" name="椭圆 10"/>
          <p:cNvSpPr/>
          <p:nvPr>
            <p:custDataLst>
              <p:tags r:id="rId9"/>
            </p:custDataLst>
          </p:nvPr>
        </p:nvSpPr>
        <p:spPr>
          <a:xfrm>
            <a:off x="1365885" y="4261485"/>
            <a:ext cx="827405" cy="793750"/>
          </a:xfrm>
          <a:prstGeom prst="ellipse">
            <a:avLst/>
          </a:prstGeom>
          <a:solidFill>
            <a:srgbClr val="C00000">
              <a:alpha val="80000"/>
            </a:srgb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思源黑体 CN Bold" panose="020B0800000000000000" pitchFamily="34" charset="-122"/>
                <a:sym typeface="+mn-ea"/>
              </a:rPr>
              <a:t>1</a:t>
            </a:r>
            <a:endParaRPr lang="en-US" altLang="zh-CN" sz="3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思源黑体 CN Bold" panose="020B0800000000000000" pitchFamily="34" charset="-122"/>
              <a:sym typeface="+mn-ea"/>
            </a:endParaRPr>
          </a:p>
        </p:txBody>
      </p:sp>
      <p:sp>
        <p:nvSpPr>
          <p:cNvPr id="10" name="文本框 9"/>
          <p:cNvSpPr txBox="1"/>
          <p:nvPr>
            <p:custDataLst>
              <p:tags r:id="rId10"/>
            </p:custDataLst>
          </p:nvPr>
        </p:nvSpPr>
        <p:spPr>
          <a:xfrm>
            <a:off x="797560" y="5336540"/>
            <a:ext cx="1964055" cy="460375"/>
          </a:xfrm>
          <a:prstGeom prst="rect">
            <a:avLst/>
          </a:prstGeom>
          <a:noFill/>
        </p:spPr>
        <p:txBody>
          <a:bodyPr wrap="square" rtlCol="0">
            <a:spAutoFit/>
          </a:bodyPr>
          <a:lstStyle/>
          <a:p>
            <a:pPr algn="ctr"/>
            <a:r>
              <a:rPr lang="zh-CN" altLang="en-US" sz="2400" b="1">
                <a:solidFill>
                  <a:schemeClr val="bg2">
                    <a:lumMod val="50000"/>
                  </a:schemeClr>
                </a:solidFill>
                <a:latin typeface="微软雅黑" panose="020B0503020204020204" charset="-122"/>
                <a:ea typeface="微软雅黑" panose="020B0503020204020204" charset="-122"/>
                <a:cs typeface="思源黑体 CN Regular" panose="020B0500000000000000" pitchFamily="34" charset="-122"/>
              </a:rPr>
              <a:t>添加内容</a:t>
            </a:r>
            <a:endParaRPr lang="zh-CN" altLang="en-US" sz="2400" b="1">
              <a:solidFill>
                <a:schemeClr val="bg2">
                  <a:lumMod val="50000"/>
                </a:schemeClr>
              </a:solidFill>
              <a:latin typeface="微软雅黑" panose="020B0503020204020204" charset="-122"/>
              <a:ea typeface="微软雅黑" panose="020B0503020204020204" charset="-122"/>
              <a:cs typeface="思源黑体 CN Regular" panose="020B0500000000000000" pitchFamily="34" charset="-122"/>
            </a:endParaRPr>
          </a:p>
        </p:txBody>
      </p:sp>
      <p:sp>
        <p:nvSpPr>
          <p:cNvPr id="2" name="矩形 1"/>
          <p:cNvSpPr/>
          <p:nvPr>
            <p:custDataLst>
              <p:tags r:id="rId11"/>
            </p:custDataLst>
          </p:nvPr>
        </p:nvSpPr>
        <p:spPr>
          <a:xfrm>
            <a:off x="1473200" y="6082665"/>
            <a:ext cx="720090" cy="717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dk1"/>
              </a:solidFill>
              <a:latin typeface="微软雅黑" panose="020B0503020204020204" charset="-122"/>
              <a:ea typeface="微软雅黑" panose="020B0503020204020204" charset="-122"/>
              <a:cs typeface="思源黑体 CN Regular" panose="020B0500000000000000" pitchFamily="34" charset="-122"/>
            </a:endParaRPr>
          </a:p>
        </p:txBody>
      </p:sp>
      <p:sp>
        <p:nvSpPr>
          <p:cNvPr id="4" name="椭圆 3"/>
          <p:cNvSpPr/>
          <p:nvPr>
            <p:custDataLst>
              <p:tags r:id="rId12"/>
            </p:custDataLst>
          </p:nvPr>
        </p:nvSpPr>
        <p:spPr>
          <a:xfrm>
            <a:off x="4135755" y="4248150"/>
            <a:ext cx="827405" cy="793750"/>
          </a:xfrm>
          <a:prstGeom prst="ellipse">
            <a:avLst/>
          </a:prstGeom>
          <a:solidFill>
            <a:srgbClr val="C00000">
              <a:alpha val="80000"/>
            </a:srgb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思源黑体 CN Bold" panose="020B0800000000000000" pitchFamily="34" charset="-122"/>
                <a:sym typeface="+mn-ea"/>
              </a:rPr>
              <a:t>2</a:t>
            </a:r>
            <a:endParaRPr lang="en-US" altLang="zh-CN" sz="3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思源黑体 CN Bold" panose="020B0800000000000000" pitchFamily="34" charset="-122"/>
              <a:sym typeface="+mn-ea"/>
            </a:endParaRPr>
          </a:p>
        </p:txBody>
      </p:sp>
      <p:sp>
        <p:nvSpPr>
          <p:cNvPr id="5" name="文本框 4"/>
          <p:cNvSpPr txBox="1"/>
          <p:nvPr>
            <p:custDataLst>
              <p:tags r:id="rId13"/>
            </p:custDataLst>
          </p:nvPr>
        </p:nvSpPr>
        <p:spPr>
          <a:xfrm>
            <a:off x="3567430" y="5323205"/>
            <a:ext cx="1964055" cy="460375"/>
          </a:xfrm>
          <a:prstGeom prst="rect">
            <a:avLst/>
          </a:prstGeom>
          <a:noFill/>
        </p:spPr>
        <p:txBody>
          <a:bodyPr wrap="square" rtlCol="0">
            <a:spAutoFit/>
          </a:bodyPr>
          <a:lstStyle/>
          <a:p>
            <a:pPr algn="ctr"/>
            <a:r>
              <a:rPr lang="zh-CN" altLang="en-US" sz="2400" b="1">
                <a:solidFill>
                  <a:schemeClr val="bg2">
                    <a:lumMod val="50000"/>
                  </a:schemeClr>
                </a:solidFill>
                <a:latin typeface="微软雅黑" panose="020B0503020204020204" charset="-122"/>
                <a:ea typeface="微软雅黑" panose="020B0503020204020204" charset="-122"/>
                <a:cs typeface="思源黑体 CN Regular" panose="020B0500000000000000" pitchFamily="34" charset="-122"/>
              </a:rPr>
              <a:t>添加内容</a:t>
            </a:r>
            <a:endParaRPr lang="zh-CN" altLang="en-US" sz="2400" b="1">
              <a:solidFill>
                <a:schemeClr val="bg2">
                  <a:lumMod val="50000"/>
                </a:schemeClr>
              </a:solidFill>
              <a:latin typeface="微软雅黑" panose="020B0503020204020204" charset="-122"/>
              <a:ea typeface="微软雅黑" panose="020B0503020204020204" charset="-122"/>
              <a:cs typeface="思源黑体 CN Regular" panose="020B0500000000000000" pitchFamily="34" charset="-122"/>
            </a:endParaRPr>
          </a:p>
        </p:txBody>
      </p:sp>
      <p:sp>
        <p:nvSpPr>
          <p:cNvPr id="6" name="矩形 5"/>
          <p:cNvSpPr/>
          <p:nvPr>
            <p:custDataLst>
              <p:tags r:id="rId14"/>
            </p:custDataLst>
          </p:nvPr>
        </p:nvSpPr>
        <p:spPr>
          <a:xfrm>
            <a:off x="4243070" y="6069330"/>
            <a:ext cx="720090" cy="717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dk1"/>
              </a:solidFill>
              <a:latin typeface="微软雅黑" panose="020B0503020204020204" charset="-122"/>
              <a:ea typeface="微软雅黑" panose="020B0503020204020204" charset="-122"/>
              <a:cs typeface="思源黑体 CN Regular" panose="020B0500000000000000" pitchFamily="34" charset="-122"/>
            </a:endParaRPr>
          </a:p>
        </p:txBody>
      </p:sp>
      <p:sp>
        <p:nvSpPr>
          <p:cNvPr id="7" name="椭圆 6"/>
          <p:cNvSpPr/>
          <p:nvPr>
            <p:custDataLst>
              <p:tags r:id="rId15"/>
            </p:custDataLst>
          </p:nvPr>
        </p:nvSpPr>
        <p:spPr>
          <a:xfrm>
            <a:off x="6906260" y="4262120"/>
            <a:ext cx="827405" cy="793750"/>
          </a:xfrm>
          <a:prstGeom prst="ellipse">
            <a:avLst/>
          </a:prstGeom>
          <a:solidFill>
            <a:srgbClr val="C00000">
              <a:alpha val="80000"/>
            </a:srgb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思源黑体 CN Bold" panose="020B0800000000000000" pitchFamily="34" charset="-122"/>
                <a:sym typeface="+mn-ea"/>
              </a:rPr>
              <a:t>3</a:t>
            </a:r>
            <a:endParaRPr lang="en-US" altLang="zh-CN" sz="3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思源黑体 CN Bold" panose="020B0800000000000000" pitchFamily="34" charset="-122"/>
              <a:sym typeface="+mn-ea"/>
            </a:endParaRPr>
          </a:p>
        </p:txBody>
      </p:sp>
      <p:sp>
        <p:nvSpPr>
          <p:cNvPr id="8" name="文本框 7"/>
          <p:cNvSpPr txBox="1"/>
          <p:nvPr>
            <p:custDataLst>
              <p:tags r:id="rId16"/>
            </p:custDataLst>
          </p:nvPr>
        </p:nvSpPr>
        <p:spPr>
          <a:xfrm>
            <a:off x="6337935" y="5337175"/>
            <a:ext cx="1964055" cy="460375"/>
          </a:xfrm>
          <a:prstGeom prst="rect">
            <a:avLst/>
          </a:prstGeom>
          <a:noFill/>
        </p:spPr>
        <p:txBody>
          <a:bodyPr wrap="square" rtlCol="0">
            <a:spAutoFit/>
          </a:bodyPr>
          <a:lstStyle/>
          <a:p>
            <a:pPr algn="ctr"/>
            <a:r>
              <a:rPr lang="zh-CN" altLang="en-US" sz="2400" b="1">
                <a:solidFill>
                  <a:schemeClr val="bg2">
                    <a:lumMod val="50000"/>
                  </a:schemeClr>
                </a:solidFill>
                <a:latin typeface="微软雅黑" panose="020B0503020204020204" charset="-122"/>
                <a:ea typeface="微软雅黑" panose="020B0503020204020204" charset="-122"/>
                <a:cs typeface="思源黑体 CN Regular" panose="020B0500000000000000" pitchFamily="34" charset="-122"/>
              </a:rPr>
              <a:t>添加内容</a:t>
            </a:r>
            <a:endParaRPr lang="zh-CN" altLang="en-US" sz="2400" b="1">
              <a:solidFill>
                <a:schemeClr val="bg2">
                  <a:lumMod val="50000"/>
                </a:schemeClr>
              </a:solidFill>
              <a:latin typeface="微软雅黑" panose="020B0503020204020204" charset="-122"/>
              <a:ea typeface="微软雅黑" panose="020B0503020204020204" charset="-122"/>
              <a:cs typeface="思源黑体 CN Regular" panose="020B0500000000000000" pitchFamily="34" charset="-122"/>
            </a:endParaRPr>
          </a:p>
        </p:txBody>
      </p:sp>
      <p:sp>
        <p:nvSpPr>
          <p:cNvPr id="9" name="矩形 8"/>
          <p:cNvSpPr/>
          <p:nvPr>
            <p:custDataLst>
              <p:tags r:id="rId17"/>
            </p:custDataLst>
          </p:nvPr>
        </p:nvSpPr>
        <p:spPr>
          <a:xfrm>
            <a:off x="7013575" y="6083300"/>
            <a:ext cx="720090" cy="717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dk1"/>
              </a:solidFill>
              <a:latin typeface="微软雅黑" panose="020B0503020204020204" charset="-122"/>
              <a:ea typeface="微软雅黑" panose="020B0503020204020204" charset="-122"/>
              <a:cs typeface="思源黑体 CN Regular" panose="020B0500000000000000" pitchFamily="34" charset="-122"/>
            </a:endParaRPr>
          </a:p>
        </p:txBody>
      </p:sp>
      <p:sp>
        <p:nvSpPr>
          <p:cNvPr id="12" name="椭圆 11"/>
          <p:cNvSpPr/>
          <p:nvPr>
            <p:custDataLst>
              <p:tags r:id="rId18"/>
            </p:custDataLst>
          </p:nvPr>
        </p:nvSpPr>
        <p:spPr>
          <a:xfrm>
            <a:off x="9964420" y="4248150"/>
            <a:ext cx="827405" cy="793750"/>
          </a:xfrm>
          <a:prstGeom prst="ellipse">
            <a:avLst/>
          </a:prstGeom>
          <a:solidFill>
            <a:srgbClr val="C00000">
              <a:alpha val="80000"/>
            </a:srgb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思源黑体 CN Bold" panose="020B0800000000000000" pitchFamily="34" charset="-122"/>
                <a:sym typeface="+mn-ea"/>
              </a:rPr>
              <a:t>4</a:t>
            </a:r>
            <a:endParaRPr lang="en-US" altLang="zh-CN" sz="3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思源黑体 CN Bold" panose="020B0800000000000000" pitchFamily="34" charset="-122"/>
              <a:sym typeface="+mn-ea"/>
            </a:endParaRPr>
          </a:p>
        </p:txBody>
      </p:sp>
      <p:sp>
        <p:nvSpPr>
          <p:cNvPr id="14" name="文本框 13"/>
          <p:cNvSpPr txBox="1"/>
          <p:nvPr>
            <p:custDataLst>
              <p:tags r:id="rId19"/>
            </p:custDataLst>
          </p:nvPr>
        </p:nvSpPr>
        <p:spPr>
          <a:xfrm>
            <a:off x="9396095" y="5323205"/>
            <a:ext cx="1964055" cy="460375"/>
          </a:xfrm>
          <a:prstGeom prst="rect">
            <a:avLst/>
          </a:prstGeom>
          <a:noFill/>
        </p:spPr>
        <p:txBody>
          <a:bodyPr wrap="square" rtlCol="0">
            <a:spAutoFit/>
          </a:bodyPr>
          <a:lstStyle/>
          <a:p>
            <a:pPr algn="ctr"/>
            <a:r>
              <a:rPr lang="zh-CN" altLang="en-US" sz="2400" b="1">
                <a:solidFill>
                  <a:schemeClr val="bg2">
                    <a:lumMod val="50000"/>
                  </a:schemeClr>
                </a:solidFill>
                <a:latin typeface="微软雅黑" panose="020B0503020204020204" charset="-122"/>
                <a:ea typeface="微软雅黑" panose="020B0503020204020204" charset="-122"/>
                <a:cs typeface="思源黑体 CN Regular" panose="020B0500000000000000" pitchFamily="34" charset="-122"/>
              </a:rPr>
              <a:t>添加内容</a:t>
            </a:r>
            <a:endParaRPr lang="zh-CN" altLang="en-US" sz="2400" b="1">
              <a:solidFill>
                <a:schemeClr val="bg2">
                  <a:lumMod val="50000"/>
                </a:schemeClr>
              </a:solidFill>
              <a:latin typeface="微软雅黑" panose="020B0503020204020204" charset="-122"/>
              <a:ea typeface="微软雅黑" panose="020B0503020204020204" charset="-122"/>
              <a:cs typeface="思源黑体 CN Regular" panose="020B0500000000000000" pitchFamily="34" charset="-122"/>
            </a:endParaRPr>
          </a:p>
        </p:txBody>
      </p:sp>
      <p:sp>
        <p:nvSpPr>
          <p:cNvPr id="15" name="矩形 14"/>
          <p:cNvSpPr/>
          <p:nvPr>
            <p:custDataLst>
              <p:tags r:id="rId20"/>
            </p:custDataLst>
          </p:nvPr>
        </p:nvSpPr>
        <p:spPr>
          <a:xfrm>
            <a:off x="10071735" y="6069330"/>
            <a:ext cx="720090" cy="7175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dk1"/>
              </a:solidFill>
              <a:latin typeface="微软雅黑" panose="020B0503020204020204" charset="-122"/>
              <a:ea typeface="微软雅黑" panose="020B0503020204020204" charset="-122"/>
              <a:cs typeface="思源黑体 CN Regular" panose="020B0500000000000000" pitchFamily="34" charset="-122"/>
            </a:endParaRPr>
          </a:p>
        </p:txBody>
      </p:sp>
      <p:cxnSp>
        <p:nvCxnSpPr>
          <p:cNvPr id="62" name="直接连接符 61"/>
          <p:cNvCxnSpPr/>
          <p:nvPr>
            <p:custDataLst>
              <p:tags r:id="rId21"/>
            </p:custDataLst>
          </p:nvPr>
        </p:nvCxnSpPr>
        <p:spPr>
          <a:xfrm>
            <a:off x="3279775" y="4318635"/>
            <a:ext cx="0" cy="2243455"/>
          </a:xfrm>
          <a:prstGeom prst="line">
            <a:avLst/>
          </a:prstGeom>
          <a:ln w="12700">
            <a:solidFill>
              <a:srgbClr val="FFFFFF">
                <a:lumMod val="95000"/>
              </a:srgbClr>
            </a:solidFill>
          </a:ln>
        </p:spPr>
        <p:style>
          <a:lnRef idx="1">
            <a:srgbClr val="1A4E1F"/>
          </a:lnRef>
          <a:fillRef idx="0">
            <a:srgbClr val="1A4E1F"/>
          </a:fillRef>
          <a:effectRef idx="0">
            <a:srgbClr val="1A4E1F"/>
          </a:effectRef>
          <a:fontRef idx="minor">
            <a:srgbClr val="000000"/>
          </a:fontRef>
        </p:style>
      </p:cxnSp>
      <p:cxnSp>
        <p:nvCxnSpPr>
          <p:cNvPr id="16" name="直接连接符 15"/>
          <p:cNvCxnSpPr/>
          <p:nvPr>
            <p:custDataLst>
              <p:tags r:id="rId22"/>
            </p:custDataLst>
          </p:nvPr>
        </p:nvCxnSpPr>
        <p:spPr>
          <a:xfrm>
            <a:off x="9187180" y="4262120"/>
            <a:ext cx="0" cy="2243455"/>
          </a:xfrm>
          <a:prstGeom prst="line">
            <a:avLst/>
          </a:prstGeom>
          <a:ln w="12700">
            <a:solidFill>
              <a:srgbClr val="FFFFFF">
                <a:lumMod val="95000"/>
              </a:srgbClr>
            </a:solidFill>
          </a:ln>
        </p:spPr>
        <p:style>
          <a:lnRef idx="1">
            <a:srgbClr val="1A4E1F"/>
          </a:lnRef>
          <a:fillRef idx="0">
            <a:srgbClr val="1A4E1F"/>
          </a:fillRef>
          <a:effectRef idx="0">
            <a:srgbClr val="1A4E1F"/>
          </a:effectRef>
          <a:fontRef idx="minor">
            <a:srgbClr val="000000"/>
          </a:fontRef>
        </p:style>
      </p:cxnSp>
      <p:cxnSp>
        <p:nvCxnSpPr>
          <p:cNvPr id="17" name="直接连接符 16"/>
          <p:cNvCxnSpPr/>
          <p:nvPr>
            <p:custDataLst>
              <p:tags r:id="rId23"/>
            </p:custDataLst>
          </p:nvPr>
        </p:nvCxnSpPr>
        <p:spPr>
          <a:xfrm>
            <a:off x="6132195" y="4428490"/>
            <a:ext cx="0" cy="2243455"/>
          </a:xfrm>
          <a:prstGeom prst="line">
            <a:avLst/>
          </a:prstGeom>
          <a:ln w="12700">
            <a:solidFill>
              <a:schemeClr val="lt1">
                <a:lumMod val="95000"/>
              </a:schemeClr>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24"/>
            </p:custDataLst>
          </p:nvPr>
        </p:nvSpPr>
        <p:spPr>
          <a:xfrm>
            <a:off x="120650" y="6412865"/>
            <a:ext cx="1543050" cy="445135"/>
          </a:xfrm>
          <a:prstGeom prst="rect">
            <a:avLst/>
          </a:prstGeom>
          <a:noFill/>
        </p:spPr>
        <p:txBody>
          <a:bodyPr wrap="square" rtlCol="0">
            <a:spAutoFit/>
          </a:bodyPr>
          <a:lstStyle/>
          <a:p>
            <a:pPr algn="l"/>
            <a:r>
              <a:rPr lang="zh-CN" sz="2300" b="1" dirty="0">
                <a:solidFill>
                  <a:schemeClr val="tx1"/>
                </a:solidFill>
                <a:latin typeface="微软雅黑" panose="020B0503020204020204" charset="-122"/>
                <a:ea typeface="微软雅黑" panose="020B0503020204020204" charset="-122"/>
                <a:cs typeface="方正公文黑体" panose="02000500000000000000" charset="-122"/>
              </a:rPr>
              <a:t>目录一</a:t>
            </a:r>
            <a:endParaRPr lang="zh-CN" sz="2300" b="1" dirty="0">
              <a:solidFill>
                <a:schemeClr val="tx1"/>
              </a:solidFill>
              <a:latin typeface="微软雅黑" panose="020B0503020204020204" charset="-122"/>
              <a:ea typeface="微软雅黑" panose="020B0503020204020204" charset="-122"/>
              <a:cs typeface="方正公文黑体" panose="02000500000000000000" charset="-122"/>
            </a:endParaRPr>
          </a:p>
        </p:txBody>
      </p:sp>
      <p:pic>
        <p:nvPicPr>
          <p:cNvPr id="18" name="图片 17" descr="5-1"/>
          <p:cNvPicPr>
            <a:picLocks noChangeAspect="1"/>
          </p:cNvPicPr>
          <p:nvPr>
            <p:custDataLst>
              <p:tags r:id="rId25"/>
            </p:custDataLst>
          </p:nvPr>
        </p:nvPicPr>
        <p:blipFill>
          <a:blip r:embed="rId26"/>
          <a:stretch>
            <a:fillRect/>
          </a:stretch>
        </p:blipFill>
        <p:spPr>
          <a:xfrm>
            <a:off x="-3175" y="1800860"/>
            <a:ext cx="12196445" cy="2193925"/>
          </a:xfrm>
          <a:prstGeom prst="rect">
            <a:avLst/>
          </a:prstGeom>
        </p:spPr>
      </p:pic>
      <p:pic>
        <p:nvPicPr>
          <p:cNvPr id="13" name="图片 12" descr="20200923-WIDS简体版-02"/>
          <p:cNvPicPr>
            <a:picLocks noChangeAspect="1"/>
          </p:cNvPicPr>
          <p:nvPr>
            <p:custDataLst>
              <p:tags r:id="rId27"/>
            </p:custDataLst>
          </p:nvPr>
        </p:nvPicPr>
        <p:blipFill>
          <a:blip r:embed="rId28"/>
          <a:stretch>
            <a:fillRect/>
          </a:stretch>
        </p:blipFill>
        <p:spPr>
          <a:xfrm>
            <a:off x="9431020" y="194945"/>
            <a:ext cx="2567305" cy="445770"/>
          </a:xfrm>
          <a:prstGeom prst="rect">
            <a:avLst/>
          </a:prstGeom>
        </p:spPr>
      </p:pic>
      <p:sp>
        <p:nvSpPr>
          <p:cNvPr id="44" name="文本框 43"/>
          <p:cNvSpPr txBox="1"/>
          <p:nvPr>
            <p:custDataLst>
              <p:tags r:id="rId29"/>
            </p:custDataLst>
          </p:nvPr>
        </p:nvSpPr>
        <p:spPr>
          <a:xfrm>
            <a:off x="1633855" y="417195"/>
            <a:ext cx="8721090" cy="1322070"/>
          </a:xfrm>
          <a:prstGeom prst="rect">
            <a:avLst/>
          </a:prstGeom>
          <a:noFill/>
        </p:spPr>
        <p:txBody>
          <a:bodyPr wrap="square" rtlCol="0">
            <a:spAutoFit/>
          </a:bodyPr>
          <a:p>
            <a:pPr algn="ctr"/>
            <a:r>
              <a:rPr lang="en-US" altLang="zh-CN" sz="8000">
                <a:solidFill>
                  <a:srgbClr val="C00000">
                    <a:alpha val="5000"/>
                  </a:srgbClr>
                </a:solidFill>
                <a:latin typeface="思源黑体 CN Bold" panose="020B0800000000000000" pitchFamily="34" charset="-122"/>
                <a:ea typeface="思源黑体 CN Bold" panose="020B0800000000000000" pitchFamily="34" charset="-122"/>
                <a:cs typeface="思源黑体 CN Regular" panose="020B0500000000000000" pitchFamily="34" charset="-122"/>
              </a:rPr>
              <a:t>CON</a:t>
            </a:r>
            <a:r>
              <a:rPr lang="en-US" altLang="zh-CN" sz="8000">
                <a:solidFill>
                  <a:srgbClr val="C00000">
                    <a:alpha val="5000"/>
                  </a:srgbClr>
                </a:solidFill>
                <a:latin typeface="微软雅黑" panose="020B0503020204020204" charset="-122"/>
                <a:ea typeface="微软雅黑" panose="020B0503020204020204" charset="-122"/>
                <a:cs typeface="思源黑体 CN Regular" panose="020B0500000000000000" pitchFamily="34" charset="-122"/>
              </a:rPr>
              <a:t>TEN</a:t>
            </a:r>
            <a:r>
              <a:rPr lang="en-US" altLang="zh-CN" sz="8000">
                <a:solidFill>
                  <a:srgbClr val="C00000">
                    <a:alpha val="5000"/>
                  </a:srgbClr>
                </a:solidFill>
                <a:latin typeface="思源黑体 CN Bold" panose="020B0800000000000000" pitchFamily="34" charset="-122"/>
                <a:ea typeface="思源黑体 CN Bold" panose="020B0800000000000000" pitchFamily="34" charset="-122"/>
                <a:cs typeface="思源黑体 CN Regular" panose="020B0500000000000000" pitchFamily="34" charset="-122"/>
              </a:rPr>
              <a:t>TS</a:t>
            </a:r>
            <a:endParaRPr lang="en-US" altLang="zh-CN" sz="8000">
              <a:solidFill>
                <a:srgbClr val="C00000">
                  <a:alpha val="5000"/>
                </a:srgbClr>
              </a:solidFill>
              <a:latin typeface="思源黑体 CN Bold" panose="020B0800000000000000" pitchFamily="34" charset="-122"/>
              <a:ea typeface="思源黑体 CN Bold" panose="020B0800000000000000" pitchFamily="34" charset="-122"/>
              <a:cs typeface="思源黑体 CN Regular"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5教学楼2"/>
          <p:cNvPicPr>
            <a:picLocks noChangeAspect="1"/>
          </p:cNvPicPr>
          <p:nvPr>
            <p:custDataLst>
              <p:tags r:id="rId1"/>
            </p:custDataLst>
          </p:nvPr>
        </p:nvPicPr>
        <p:blipFill>
          <a:blip r:embed="rId2"/>
          <a:stretch>
            <a:fillRect/>
          </a:stretch>
        </p:blipFill>
        <p:spPr>
          <a:xfrm>
            <a:off x="1965325" y="-8890"/>
            <a:ext cx="10298430" cy="6866890"/>
          </a:xfrm>
          <a:prstGeom prst="rect">
            <a:avLst/>
          </a:prstGeom>
        </p:spPr>
      </p:pic>
      <p:sp>
        <p:nvSpPr>
          <p:cNvPr id="6" name="矩形 5"/>
          <p:cNvSpPr/>
          <p:nvPr/>
        </p:nvSpPr>
        <p:spPr>
          <a:xfrm>
            <a:off x="1941830" y="-6985"/>
            <a:ext cx="10322560" cy="6866255"/>
          </a:xfrm>
          <a:prstGeom prst="rect">
            <a:avLst/>
          </a:prstGeom>
          <a:solidFill>
            <a:schemeClr val="bg1">
              <a:alpha val="7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p:custDataLst>
              <p:tags r:id="rId3"/>
            </p:custDataLst>
          </p:nvPr>
        </p:nvSpPr>
        <p:spPr>
          <a:xfrm rot="5400000">
            <a:off x="-1507490" y="1465580"/>
            <a:ext cx="6858000" cy="393001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6" name="组合 25"/>
          <p:cNvGrpSpPr/>
          <p:nvPr/>
        </p:nvGrpSpPr>
        <p:grpSpPr>
          <a:xfrm>
            <a:off x="5413758" y="1649197"/>
            <a:ext cx="4568696" cy="583565"/>
            <a:chOff x="5204986" y="1899009"/>
            <a:chExt cx="4568696" cy="583565"/>
          </a:xfrm>
        </p:grpSpPr>
        <p:sp>
          <p:nvSpPr>
            <p:cNvPr id="27" name="文本框 26"/>
            <p:cNvSpPr txBox="1"/>
            <p:nvPr/>
          </p:nvSpPr>
          <p:spPr>
            <a:xfrm>
              <a:off x="5204986" y="1899009"/>
              <a:ext cx="891013" cy="583565"/>
            </a:xfrm>
            <a:prstGeom prst="rect">
              <a:avLst/>
            </a:prstGeom>
            <a:noFill/>
          </p:spPr>
          <p:txBody>
            <a:bodyPr wrap="square" rtlCol="0">
              <a:spAutoFit/>
            </a:bodyPr>
            <a:lstStyle/>
            <a:p>
              <a:r>
                <a:rPr lang="en-US" altLang="zh-CN" sz="3200" b="1" dirty="0">
                  <a:solidFill>
                    <a:srgbClr val="C00000"/>
                  </a:solidFill>
                  <a:latin typeface="微软雅黑" panose="020B0503020204020204" charset="-122"/>
                  <a:ea typeface="微软雅黑" panose="020B0503020204020204" charset="-122"/>
                </a:rPr>
                <a:t>01</a:t>
              </a:r>
              <a:endParaRPr lang="en-US" altLang="zh-CN" sz="3200" b="1" dirty="0">
                <a:solidFill>
                  <a:srgbClr val="C00000"/>
                </a:solidFill>
                <a:latin typeface="微软雅黑" panose="020B0503020204020204" charset="-122"/>
                <a:ea typeface="微软雅黑" panose="020B0503020204020204" charset="-122"/>
              </a:endParaRPr>
            </a:p>
          </p:txBody>
        </p:sp>
        <p:sp>
          <p:nvSpPr>
            <p:cNvPr id="28" name="文本框 27"/>
            <p:cNvSpPr txBox="1"/>
            <p:nvPr/>
          </p:nvSpPr>
          <p:spPr>
            <a:xfrm>
              <a:off x="6095999" y="1899009"/>
              <a:ext cx="3677683" cy="583565"/>
            </a:xfrm>
            <a:prstGeom prst="rect">
              <a:avLst/>
            </a:prstGeom>
            <a:noFill/>
          </p:spPr>
          <p:txBody>
            <a:bodyPr wrap="square" rtlCol="0">
              <a:spAutoFit/>
            </a:bodyPr>
            <a:lstStyle/>
            <a:p>
              <a:pPr algn="l">
                <a:buClrTx/>
                <a:buSzTx/>
                <a:buFontTx/>
              </a:pPr>
              <a:endParaRPr lang="zh-CN" altLang="en-US" sz="3200" dirty="0">
                <a:solidFill>
                  <a:srgbClr val="C00000"/>
                </a:solidFill>
                <a:latin typeface="方正公文黑体" panose="02000500000000000000" charset="-122"/>
                <a:ea typeface="方正公文黑体" panose="02000500000000000000" charset="-122"/>
                <a:cs typeface="+mn-ea"/>
              </a:endParaRPr>
            </a:p>
          </p:txBody>
        </p:sp>
        <p:cxnSp>
          <p:nvCxnSpPr>
            <p:cNvPr id="31" name="直接连接符 30"/>
            <p:cNvCxnSpPr/>
            <p:nvPr/>
          </p:nvCxnSpPr>
          <p:spPr>
            <a:xfrm>
              <a:off x="5929162" y="1902166"/>
              <a:ext cx="0" cy="516907"/>
            </a:xfrm>
            <a:prstGeom prst="line">
              <a:avLst/>
            </a:prstGeom>
            <a:ln>
              <a:solidFill>
                <a:srgbClr val="1D9D84"/>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5413758" y="2713799"/>
            <a:ext cx="891013" cy="583565"/>
            <a:chOff x="5204986" y="1899009"/>
            <a:chExt cx="891013" cy="583565"/>
          </a:xfrm>
        </p:grpSpPr>
        <p:sp>
          <p:nvSpPr>
            <p:cNvPr id="33" name="文本框 32"/>
            <p:cNvSpPr txBox="1"/>
            <p:nvPr/>
          </p:nvSpPr>
          <p:spPr>
            <a:xfrm>
              <a:off x="5204986" y="1899009"/>
              <a:ext cx="891013" cy="583565"/>
            </a:xfrm>
            <a:prstGeom prst="rect">
              <a:avLst/>
            </a:prstGeom>
            <a:noFill/>
          </p:spPr>
          <p:txBody>
            <a:bodyPr wrap="square" rtlCol="0">
              <a:spAutoFit/>
            </a:bodyPr>
            <a:lstStyle/>
            <a:p>
              <a:r>
                <a:rPr lang="en-US" altLang="zh-CN" sz="3200" b="1" dirty="0">
                  <a:solidFill>
                    <a:srgbClr val="C00000"/>
                  </a:solidFill>
                  <a:latin typeface="微软雅黑" panose="020B0503020204020204" charset="-122"/>
                  <a:ea typeface="微软雅黑" panose="020B0503020204020204" charset="-122"/>
                </a:rPr>
                <a:t>02</a:t>
              </a:r>
              <a:endParaRPr lang="en-US" altLang="zh-CN" sz="3200" b="1" dirty="0">
                <a:solidFill>
                  <a:srgbClr val="C00000"/>
                </a:solidFill>
                <a:latin typeface="微软雅黑" panose="020B0503020204020204" charset="-122"/>
                <a:ea typeface="微软雅黑" panose="020B0503020204020204" charset="-122"/>
              </a:endParaRPr>
            </a:p>
          </p:txBody>
        </p:sp>
        <p:cxnSp>
          <p:nvCxnSpPr>
            <p:cNvPr id="35" name="直接连接符 34"/>
            <p:cNvCxnSpPr/>
            <p:nvPr/>
          </p:nvCxnSpPr>
          <p:spPr>
            <a:xfrm>
              <a:off x="5929162" y="1902166"/>
              <a:ext cx="0" cy="516907"/>
            </a:xfrm>
            <a:prstGeom prst="line">
              <a:avLst/>
            </a:prstGeom>
            <a:ln>
              <a:solidFill>
                <a:srgbClr val="1D9D84"/>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5413758" y="3778401"/>
            <a:ext cx="891013" cy="583565"/>
            <a:chOff x="5204986" y="1899009"/>
            <a:chExt cx="891013" cy="583565"/>
          </a:xfrm>
        </p:grpSpPr>
        <p:sp>
          <p:nvSpPr>
            <p:cNvPr id="38" name="文本框 37"/>
            <p:cNvSpPr txBox="1"/>
            <p:nvPr/>
          </p:nvSpPr>
          <p:spPr>
            <a:xfrm>
              <a:off x="5204986" y="1899009"/>
              <a:ext cx="891013" cy="583565"/>
            </a:xfrm>
            <a:prstGeom prst="rect">
              <a:avLst/>
            </a:prstGeom>
            <a:noFill/>
          </p:spPr>
          <p:txBody>
            <a:bodyPr wrap="square" rtlCol="0">
              <a:spAutoFit/>
            </a:bodyPr>
            <a:lstStyle/>
            <a:p>
              <a:r>
                <a:rPr lang="en-US" altLang="zh-CN" sz="3200" b="1" dirty="0">
                  <a:solidFill>
                    <a:srgbClr val="C00000"/>
                  </a:solidFill>
                  <a:latin typeface="微软雅黑" panose="020B0503020204020204" charset="-122"/>
                  <a:ea typeface="微软雅黑" panose="020B0503020204020204" charset="-122"/>
                </a:rPr>
                <a:t>03</a:t>
              </a:r>
              <a:endParaRPr lang="en-US" altLang="zh-CN" sz="3200" b="1" dirty="0">
                <a:solidFill>
                  <a:srgbClr val="C00000"/>
                </a:solidFill>
                <a:latin typeface="微软雅黑" panose="020B0503020204020204" charset="-122"/>
                <a:ea typeface="微软雅黑" panose="020B0503020204020204" charset="-122"/>
              </a:endParaRPr>
            </a:p>
          </p:txBody>
        </p:sp>
        <p:cxnSp>
          <p:nvCxnSpPr>
            <p:cNvPr id="43" name="直接连接符 42"/>
            <p:cNvCxnSpPr/>
            <p:nvPr/>
          </p:nvCxnSpPr>
          <p:spPr>
            <a:xfrm>
              <a:off x="5929162" y="1902166"/>
              <a:ext cx="0" cy="516907"/>
            </a:xfrm>
            <a:prstGeom prst="line">
              <a:avLst/>
            </a:prstGeom>
            <a:ln>
              <a:solidFill>
                <a:srgbClr val="1D9D84"/>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5413758" y="4843002"/>
            <a:ext cx="891013" cy="583565"/>
            <a:chOff x="5204986" y="1899009"/>
            <a:chExt cx="891013" cy="583565"/>
          </a:xfrm>
        </p:grpSpPr>
        <p:sp>
          <p:nvSpPr>
            <p:cNvPr id="45" name="文本框 44"/>
            <p:cNvSpPr txBox="1"/>
            <p:nvPr/>
          </p:nvSpPr>
          <p:spPr>
            <a:xfrm>
              <a:off x="5204986" y="1899009"/>
              <a:ext cx="891013" cy="583565"/>
            </a:xfrm>
            <a:prstGeom prst="rect">
              <a:avLst/>
            </a:prstGeom>
            <a:noFill/>
          </p:spPr>
          <p:txBody>
            <a:bodyPr wrap="square" rtlCol="0">
              <a:spAutoFit/>
            </a:bodyPr>
            <a:lstStyle/>
            <a:p>
              <a:r>
                <a:rPr lang="en-US" altLang="zh-CN" sz="3200" b="1" dirty="0">
                  <a:solidFill>
                    <a:srgbClr val="C00000"/>
                  </a:solidFill>
                  <a:latin typeface="微软雅黑" panose="020B0503020204020204" charset="-122"/>
                  <a:ea typeface="微软雅黑" panose="020B0503020204020204" charset="-122"/>
                </a:rPr>
                <a:t>04</a:t>
              </a:r>
              <a:endParaRPr lang="en-US" altLang="zh-CN" sz="3200" b="1" dirty="0">
                <a:solidFill>
                  <a:srgbClr val="C00000"/>
                </a:solidFill>
                <a:latin typeface="微软雅黑" panose="020B0503020204020204" charset="-122"/>
                <a:ea typeface="微软雅黑" panose="020B0503020204020204" charset="-122"/>
              </a:endParaRPr>
            </a:p>
          </p:txBody>
        </p:sp>
        <p:cxnSp>
          <p:nvCxnSpPr>
            <p:cNvPr id="47" name="直接连接符 46"/>
            <p:cNvCxnSpPr/>
            <p:nvPr/>
          </p:nvCxnSpPr>
          <p:spPr>
            <a:xfrm>
              <a:off x="5929162" y="1902166"/>
              <a:ext cx="0" cy="516907"/>
            </a:xfrm>
            <a:prstGeom prst="line">
              <a:avLst/>
            </a:prstGeom>
            <a:ln>
              <a:solidFill>
                <a:srgbClr val="1D9D84"/>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custDataLst>
              <p:tags r:id="rId4"/>
            </p:custDataLst>
          </p:nvPr>
        </p:nvSpPr>
        <p:spPr>
          <a:xfrm>
            <a:off x="6304763" y="1707964"/>
            <a:ext cx="4502013" cy="460375"/>
          </a:xfrm>
          <a:prstGeom prst="rect">
            <a:avLst/>
          </a:prstGeom>
          <a:noFill/>
        </p:spPr>
        <p:txBody>
          <a:bodyPr wrap="square" rtlCol="0">
            <a:spAutoFit/>
          </a:bodyPr>
          <a:lstStyle/>
          <a:p>
            <a:pPr algn="just"/>
            <a:r>
              <a:rPr lang="zh-CN" altLang="en-US" sz="2400" spc="100" dirty="0">
                <a:solidFill>
                  <a:srgbClr val="C00000"/>
                </a:solidFill>
                <a:latin typeface="方正公文黑体" panose="02000500000000000000" charset="-122"/>
                <a:ea typeface="方正公文黑体" panose="02000500000000000000" charset="-122"/>
              </a:rPr>
              <a:t>在此添加标题</a:t>
            </a:r>
            <a:endParaRPr lang="zh-CN" altLang="en-US" sz="2400" spc="100" dirty="0">
              <a:solidFill>
                <a:srgbClr val="C00000"/>
              </a:solidFill>
              <a:latin typeface="方正公文黑体" panose="02000500000000000000" charset="-122"/>
              <a:ea typeface="方正公文黑体" panose="02000500000000000000" charset="-122"/>
            </a:endParaRPr>
          </a:p>
        </p:txBody>
      </p:sp>
      <p:sp>
        <p:nvSpPr>
          <p:cNvPr id="12" name="文本框 11"/>
          <p:cNvSpPr txBox="1"/>
          <p:nvPr>
            <p:custDataLst>
              <p:tags r:id="rId5"/>
            </p:custDataLst>
          </p:nvPr>
        </p:nvSpPr>
        <p:spPr>
          <a:xfrm>
            <a:off x="6304763" y="2767779"/>
            <a:ext cx="4502013" cy="460375"/>
          </a:xfrm>
          <a:prstGeom prst="rect">
            <a:avLst/>
          </a:prstGeom>
          <a:noFill/>
        </p:spPr>
        <p:txBody>
          <a:bodyPr wrap="square" rtlCol="0">
            <a:spAutoFit/>
          </a:bodyPr>
          <a:lstStyle/>
          <a:p>
            <a:pPr algn="just"/>
            <a:r>
              <a:rPr lang="zh-CN" altLang="en-US" sz="2400" spc="100" dirty="0">
                <a:solidFill>
                  <a:srgbClr val="C00000"/>
                </a:solidFill>
                <a:latin typeface="方正公文黑体" panose="02000500000000000000" charset="-122"/>
                <a:ea typeface="方正公文黑体" panose="02000500000000000000" charset="-122"/>
              </a:rPr>
              <a:t>在此添加标题</a:t>
            </a:r>
            <a:endParaRPr lang="zh-CN" altLang="en-US" sz="2400" spc="100" dirty="0">
              <a:solidFill>
                <a:srgbClr val="C00000"/>
              </a:solidFill>
              <a:latin typeface="方正公文黑体" panose="02000500000000000000" charset="-122"/>
              <a:ea typeface="方正公文黑体" panose="02000500000000000000" charset="-122"/>
            </a:endParaRPr>
          </a:p>
        </p:txBody>
      </p:sp>
      <p:sp>
        <p:nvSpPr>
          <p:cNvPr id="14" name="文本框 13"/>
          <p:cNvSpPr txBox="1"/>
          <p:nvPr>
            <p:custDataLst>
              <p:tags r:id="rId6"/>
            </p:custDataLst>
          </p:nvPr>
        </p:nvSpPr>
        <p:spPr>
          <a:xfrm>
            <a:off x="6304763" y="3863154"/>
            <a:ext cx="4502013" cy="460375"/>
          </a:xfrm>
          <a:prstGeom prst="rect">
            <a:avLst/>
          </a:prstGeom>
          <a:noFill/>
        </p:spPr>
        <p:txBody>
          <a:bodyPr wrap="square" rtlCol="0">
            <a:spAutoFit/>
          </a:bodyPr>
          <a:lstStyle/>
          <a:p>
            <a:pPr algn="just"/>
            <a:r>
              <a:rPr lang="zh-CN" altLang="en-US" sz="2400" spc="100" dirty="0">
                <a:solidFill>
                  <a:srgbClr val="C00000"/>
                </a:solidFill>
                <a:latin typeface="方正公文黑体" panose="02000500000000000000" charset="-122"/>
                <a:ea typeface="方正公文黑体" panose="02000500000000000000" charset="-122"/>
              </a:rPr>
              <a:t>在此添加标题</a:t>
            </a:r>
            <a:endParaRPr lang="zh-CN" altLang="en-US" sz="2400" spc="100" dirty="0">
              <a:solidFill>
                <a:srgbClr val="C00000"/>
              </a:solidFill>
              <a:latin typeface="方正公文黑体" panose="02000500000000000000" charset="-122"/>
              <a:ea typeface="方正公文黑体" panose="02000500000000000000" charset="-122"/>
            </a:endParaRPr>
          </a:p>
        </p:txBody>
      </p:sp>
      <p:sp>
        <p:nvSpPr>
          <p:cNvPr id="15" name="文本框 14"/>
          <p:cNvSpPr txBox="1"/>
          <p:nvPr>
            <p:custDataLst>
              <p:tags r:id="rId7"/>
            </p:custDataLst>
          </p:nvPr>
        </p:nvSpPr>
        <p:spPr>
          <a:xfrm>
            <a:off x="6304763" y="4889314"/>
            <a:ext cx="4502013" cy="460375"/>
          </a:xfrm>
          <a:prstGeom prst="rect">
            <a:avLst/>
          </a:prstGeom>
          <a:noFill/>
        </p:spPr>
        <p:txBody>
          <a:bodyPr wrap="square" rtlCol="0">
            <a:spAutoFit/>
          </a:bodyPr>
          <a:lstStyle/>
          <a:p>
            <a:pPr algn="just"/>
            <a:r>
              <a:rPr lang="zh-CN" altLang="en-US" sz="2400" spc="100" dirty="0">
                <a:solidFill>
                  <a:srgbClr val="C00000"/>
                </a:solidFill>
                <a:latin typeface="方正公文黑体" panose="02000500000000000000" charset="-122"/>
                <a:ea typeface="方正公文黑体" panose="02000500000000000000" charset="-122"/>
              </a:rPr>
              <a:t>在此添加标题</a:t>
            </a:r>
            <a:endParaRPr lang="zh-CN" altLang="en-US" sz="2400" spc="100" dirty="0">
              <a:solidFill>
                <a:srgbClr val="C00000"/>
              </a:solidFill>
              <a:latin typeface="方正公文黑体" panose="02000500000000000000" charset="-122"/>
              <a:ea typeface="方正公文黑体" panose="02000500000000000000" charset="-122"/>
            </a:endParaRPr>
          </a:p>
        </p:txBody>
      </p:sp>
      <p:sp>
        <p:nvSpPr>
          <p:cNvPr id="4" name="文本框 3"/>
          <p:cNvSpPr txBox="1"/>
          <p:nvPr>
            <p:custDataLst>
              <p:tags r:id="rId8"/>
            </p:custDataLst>
          </p:nvPr>
        </p:nvSpPr>
        <p:spPr>
          <a:xfrm>
            <a:off x="6350" y="6412865"/>
            <a:ext cx="1543050" cy="445135"/>
          </a:xfrm>
          <a:prstGeom prst="rect">
            <a:avLst/>
          </a:prstGeom>
          <a:noFill/>
        </p:spPr>
        <p:txBody>
          <a:bodyPr wrap="square" rtlCol="0">
            <a:spAutoFit/>
          </a:bodyPr>
          <a:lstStyle/>
          <a:p>
            <a:pPr algn="l"/>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目录二</a:t>
            </a:r>
            <a:r>
              <a:rPr lang="en-US" alt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 </a:t>
            </a:r>
            <a:endParaRPr lang="en-US" alt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p:nvSpPr>
          <p:cNvPr id="18" name="文本框 17"/>
          <p:cNvSpPr txBox="1"/>
          <p:nvPr/>
        </p:nvSpPr>
        <p:spPr>
          <a:xfrm>
            <a:off x="1057910" y="2467610"/>
            <a:ext cx="1727200" cy="829945"/>
          </a:xfrm>
          <a:prstGeom prst="rect">
            <a:avLst/>
          </a:prstGeom>
          <a:noFill/>
        </p:spPr>
        <p:txBody>
          <a:bodyPr wrap="square" rtlCol="0">
            <a:spAutoFit/>
          </a:bodyPr>
          <a:lstStyle/>
          <a:p>
            <a:r>
              <a:rPr lang="en-US" altLang="zh-CN" sz="4800" dirty="0">
                <a:solidFill>
                  <a:schemeClr val="bg1"/>
                </a:solidFill>
                <a:effectLst>
                  <a:outerShdw blurRad="38100" dist="38100" dir="2700000" algn="tl">
                    <a:srgbClr val="000000">
                      <a:alpha val="43137"/>
                    </a:srgbClr>
                  </a:outerShdw>
                </a:effectLst>
                <a:latin typeface="方正公文黑体" panose="02000500000000000000" charset="-122"/>
                <a:ea typeface="方正公文黑体" panose="02000500000000000000" charset="-122"/>
              </a:rPr>
              <a:t>目 录</a:t>
            </a:r>
            <a:endParaRPr lang="en-US" altLang="zh-CN" sz="4800" dirty="0">
              <a:solidFill>
                <a:schemeClr val="bg1"/>
              </a:solidFill>
              <a:effectLst>
                <a:outerShdw blurRad="38100" dist="38100" dir="2700000" algn="tl">
                  <a:srgbClr val="000000">
                    <a:alpha val="43137"/>
                  </a:srgbClr>
                </a:outerShdw>
              </a:effectLst>
              <a:latin typeface="方正公文黑体" panose="02000500000000000000" charset="-122"/>
              <a:ea typeface="方正公文黑体" panose="02000500000000000000" charset="-122"/>
              <a:cs typeface="方正公文黑体" panose="02000500000000000000" charset="-122"/>
            </a:endParaRPr>
          </a:p>
        </p:txBody>
      </p:sp>
      <p:sp>
        <p:nvSpPr>
          <p:cNvPr id="23" name="矩形 22"/>
          <p:cNvSpPr/>
          <p:nvPr/>
        </p:nvSpPr>
        <p:spPr>
          <a:xfrm>
            <a:off x="635635" y="3499485"/>
            <a:ext cx="2571750" cy="724535"/>
          </a:xfrm>
          <a:prstGeom prst="rect">
            <a:avLst/>
          </a:prstGeom>
        </p:spPr>
        <p:txBody>
          <a:bodyPr wrap="square">
            <a:noAutofit/>
          </a:bodyPr>
          <a:lstStyle/>
          <a:p>
            <a:r>
              <a:rPr lang="en-US" altLang="zh-CN" sz="3200" b="1" i="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CONTENTS</a:t>
            </a:r>
            <a:endParaRPr lang="en-US" altLang="zh-CN" sz="3200" b="1" i="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7" name="图片 6" descr="20200923-WIDS简体版-02"/>
          <p:cNvPicPr>
            <a:picLocks noChangeAspect="1"/>
          </p:cNvPicPr>
          <p:nvPr>
            <p:custDataLst>
              <p:tags r:id="rId9"/>
            </p:custDataLst>
          </p:nvPr>
        </p:nvPicPr>
        <p:blipFill>
          <a:blip r:embed="rId10"/>
          <a:stretch>
            <a:fillRect/>
          </a:stretch>
        </p:blipFill>
        <p:spPr>
          <a:xfrm>
            <a:off x="9051290" y="206375"/>
            <a:ext cx="2992755" cy="520065"/>
          </a:xfrm>
          <a:prstGeom prst="rect">
            <a:avLst/>
          </a:prstGeom>
        </p:spPr>
      </p:pic>
    </p:spTree>
  </p:cSld>
  <p:clrMapOvr>
    <a:masterClrMapping/>
  </p:clrMapOvr>
  <p:timing>
    <p:tnLst>
      <p:par>
        <p:cTn id="1" dur="indefinite" restart="never" nodeType="tmRoot"/>
      </p:par>
    </p:tnLst>
    <p:bldLst>
      <p:bldP spid="11" grpId="0"/>
      <p:bldP spid="12"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5" name="图片 4" descr="5教学楼2"/>
          <p:cNvPicPr>
            <a:picLocks noChangeAspect="1"/>
          </p:cNvPicPr>
          <p:nvPr>
            <p:custDataLst>
              <p:tags r:id="rId2"/>
            </p:custDataLst>
          </p:nvPr>
        </p:nvPicPr>
        <p:blipFill>
          <a:blip r:embed="rId3"/>
          <a:stretch>
            <a:fillRect/>
          </a:stretch>
        </p:blipFill>
        <p:spPr>
          <a:xfrm>
            <a:off x="0" y="0"/>
            <a:ext cx="10477500" cy="6858635"/>
          </a:xfrm>
          <a:prstGeom prst="rect">
            <a:avLst/>
          </a:prstGeom>
          <a:blipFill>
            <a:blip r:embed="rId4"/>
            <a:tile tx="0" ty="0" sx="100000" sy="100000" flip="none" algn="tl"/>
          </a:blipFill>
        </p:spPr>
      </p:pic>
      <p:sp>
        <p:nvSpPr>
          <p:cNvPr id="9" name="矩形 8"/>
          <p:cNvSpPr/>
          <p:nvPr/>
        </p:nvSpPr>
        <p:spPr>
          <a:xfrm>
            <a:off x="6350" y="0"/>
            <a:ext cx="12198985" cy="6858000"/>
          </a:xfrm>
          <a:prstGeom prst="rect">
            <a:avLst/>
          </a:prstGeom>
          <a:gradFill>
            <a:gsLst>
              <a:gs pos="37000">
                <a:srgbClr val="FFFFFF">
                  <a:alpha val="100000"/>
                </a:srgbClr>
              </a:gs>
              <a:gs pos="6000">
                <a:schemeClr val="bg1">
                  <a:alpha val="39000"/>
                </a:schemeClr>
              </a:gs>
              <a:gs pos="100000">
                <a:schemeClr val="bg1">
                  <a:alpha val="10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blipFill>
                <a:blip r:embed="rId4"/>
                <a:tile tx="0" ty="0" sx="100000" sy="100000" flip="none" algn="tl"/>
              </a:blipFill>
            </a:endParaRPr>
          </a:p>
        </p:txBody>
      </p:sp>
      <p:grpSp>
        <p:nvGrpSpPr>
          <p:cNvPr id="26" name="组合 25"/>
          <p:cNvGrpSpPr/>
          <p:nvPr/>
        </p:nvGrpSpPr>
        <p:grpSpPr>
          <a:xfrm>
            <a:off x="5585208" y="1740637"/>
            <a:ext cx="4568696" cy="583565"/>
            <a:chOff x="5204986" y="1899009"/>
            <a:chExt cx="4568696" cy="583565"/>
          </a:xfrm>
        </p:grpSpPr>
        <p:sp>
          <p:nvSpPr>
            <p:cNvPr id="27" name="文本框 26"/>
            <p:cNvSpPr txBox="1"/>
            <p:nvPr/>
          </p:nvSpPr>
          <p:spPr>
            <a:xfrm>
              <a:off x="5204986" y="1899009"/>
              <a:ext cx="891013" cy="583565"/>
            </a:xfrm>
            <a:prstGeom prst="rect">
              <a:avLst/>
            </a:prstGeom>
            <a:noFill/>
          </p:spPr>
          <p:txBody>
            <a:bodyPr wrap="square" rtlCol="0">
              <a:spAutoFit/>
            </a:bodyPr>
            <a:lstStyle/>
            <a:p>
              <a:r>
                <a:rPr lang="en-US" altLang="zh-CN" sz="3200" b="1" dirty="0">
                  <a:solidFill>
                    <a:srgbClr val="C00000"/>
                  </a:solidFill>
                  <a:latin typeface="微软雅黑" panose="020B0503020204020204" charset="-122"/>
                  <a:ea typeface="微软雅黑" panose="020B0503020204020204" charset="-122"/>
                </a:rPr>
                <a:t>01</a:t>
              </a:r>
              <a:endParaRPr lang="en-US" altLang="zh-CN" sz="3200" b="1" dirty="0">
                <a:solidFill>
                  <a:srgbClr val="C00000"/>
                </a:solidFill>
                <a:latin typeface="微软雅黑" panose="020B0503020204020204" charset="-122"/>
                <a:ea typeface="微软雅黑" panose="020B0503020204020204" charset="-122"/>
              </a:endParaRPr>
            </a:p>
          </p:txBody>
        </p:sp>
        <p:sp>
          <p:nvSpPr>
            <p:cNvPr id="28" name="文本框 27"/>
            <p:cNvSpPr txBox="1"/>
            <p:nvPr/>
          </p:nvSpPr>
          <p:spPr>
            <a:xfrm>
              <a:off x="6095999" y="1899009"/>
              <a:ext cx="3677683" cy="583565"/>
            </a:xfrm>
            <a:prstGeom prst="rect">
              <a:avLst/>
            </a:prstGeom>
            <a:noFill/>
          </p:spPr>
          <p:txBody>
            <a:bodyPr wrap="square" rtlCol="0">
              <a:spAutoFit/>
            </a:bodyPr>
            <a:lstStyle/>
            <a:p>
              <a:pPr algn="l">
                <a:buClrTx/>
                <a:buSzTx/>
                <a:buFontTx/>
              </a:pPr>
              <a:endParaRPr lang="zh-CN" altLang="en-US" sz="3200" dirty="0">
                <a:solidFill>
                  <a:srgbClr val="C00000"/>
                </a:solidFill>
                <a:latin typeface="方正公文黑体" panose="02000500000000000000" charset="-122"/>
                <a:ea typeface="方正公文黑体" panose="02000500000000000000" charset="-122"/>
                <a:cs typeface="+mn-ea"/>
              </a:endParaRPr>
            </a:p>
          </p:txBody>
        </p:sp>
        <p:cxnSp>
          <p:nvCxnSpPr>
            <p:cNvPr id="31" name="直接连接符 30"/>
            <p:cNvCxnSpPr/>
            <p:nvPr/>
          </p:nvCxnSpPr>
          <p:spPr>
            <a:xfrm>
              <a:off x="5929162" y="1902166"/>
              <a:ext cx="0" cy="516907"/>
            </a:xfrm>
            <a:prstGeom prst="line">
              <a:avLst/>
            </a:prstGeom>
            <a:ln>
              <a:solidFill>
                <a:srgbClr val="1D9D84"/>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5585208" y="2805239"/>
            <a:ext cx="891013" cy="583565"/>
            <a:chOff x="5204986" y="1899009"/>
            <a:chExt cx="891013" cy="583565"/>
          </a:xfrm>
        </p:grpSpPr>
        <p:sp>
          <p:nvSpPr>
            <p:cNvPr id="33" name="文本框 32"/>
            <p:cNvSpPr txBox="1"/>
            <p:nvPr/>
          </p:nvSpPr>
          <p:spPr>
            <a:xfrm>
              <a:off x="5204986" y="1899009"/>
              <a:ext cx="891013" cy="583565"/>
            </a:xfrm>
            <a:prstGeom prst="rect">
              <a:avLst/>
            </a:prstGeom>
            <a:noFill/>
          </p:spPr>
          <p:txBody>
            <a:bodyPr wrap="square" rtlCol="0">
              <a:spAutoFit/>
            </a:bodyPr>
            <a:lstStyle/>
            <a:p>
              <a:r>
                <a:rPr lang="en-US" altLang="zh-CN" sz="3200" b="1" dirty="0">
                  <a:solidFill>
                    <a:srgbClr val="C00000"/>
                  </a:solidFill>
                  <a:latin typeface="微软雅黑" panose="020B0503020204020204" charset="-122"/>
                  <a:ea typeface="微软雅黑" panose="020B0503020204020204" charset="-122"/>
                </a:rPr>
                <a:t>02</a:t>
              </a:r>
              <a:endParaRPr lang="en-US" altLang="zh-CN" sz="3200" b="1" dirty="0">
                <a:solidFill>
                  <a:srgbClr val="C00000"/>
                </a:solidFill>
                <a:latin typeface="微软雅黑" panose="020B0503020204020204" charset="-122"/>
                <a:ea typeface="微软雅黑" panose="020B0503020204020204" charset="-122"/>
              </a:endParaRPr>
            </a:p>
          </p:txBody>
        </p:sp>
        <p:cxnSp>
          <p:nvCxnSpPr>
            <p:cNvPr id="35" name="直接连接符 34"/>
            <p:cNvCxnSpPr/>
            <p:nvPr/>
          </p:nvCxnSpPr>
          <p:spPr>
            <a:xfrm>
              <a:off x="5929162" y="1902166"/>
              <a:ext cx="0" cy="516907"/>
            </a:xfrm>
            <a:prstGeom prst="line">
              <a:avLst/>
            </a:prstGeom>
            <a:ln>
              <a:solidFill>
                <a:srgbClr val="1D9D84"/>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5585208" y="3869841"/>
            <a:ext cx="891013" cy="583565"/>
            <a:chOff x="5204986" y="1899009"/>
            <a:chExt cx="891013" cy="583565"/>
          </a:xfrm>
        </p:grpSpPr>
        <p:sp>
          <p:nvSpPr>
            <p:cNvPr id="38" name="文本框 37"/>
            <p:cNvSpPr txBox="1"/>
            <p:nvPr/>
          </p:nvSpPr>
          <p:spPr>
            <a:xfrm>
              <a:off x="5204986" y="1899009"/>
              <a:ext cx="891013" cy="583565"/>
            </a:xfrm>
            <a:prstGeom prst="rect">
              <a:avLst/>
            </a:prstGeom>
            <a:noFill/>
          </p:spPr>
          <p:txBody>
            <a:bodyPr wrap="square" rtlCol="0">
              <a:spAutoFit/>
            </a:bodyPr>
            <a:lstStyle/>
            <a:p>
              <a:r>
                <a:rPr lang="en-US" altLang="zh-CN" sz="3200" b="1" dirty="0">
                  <a:solidFill>
                    <a:srgbClr val="C00000"/>
                  </a:solidFill>
                  <a:latin typeface="微软雅黑" panose="020B0503020204020204" charset="-122"/>
                  <a:ea typeface="微软雅黑" panose="020B0503020204020204" charset="-122"/>
                </a:rPr>
                <a:t>03</a:t>
              </a:r>
              <a:endParaRPr lang="en-US" altLang="zh-CN" sz="3200" b="1" dirty="0">
                <a:solidFill>
                  <a:srgbClr val="C00000"/>
                </a:solidFill>
                <a:latin typeface="微软雅黑" panose="020B0503020204020204" charset="-122"/>
                <a:ea typeface="微软雅黑" panose="020B0503020204020204" charset="-122"/>
              </a:endParaRPr>
            </a:p>
          </p:txBody>
        </p:sp>
        <p:cxnSp>
          <p:nvCxnSpPr>
            <p:cNvPr id="43" name="直接连接符 42"/>
            <p:cNvCxnSpPr/>
            <p:nvPr/>
          </p:nvCxnSpPr>
          <p:spPr>
            <a:xfrm>
              <a:off x="5929162" y="1902166"/>
              <a:ext cx="0" cy="516907"/>
            </a:xfrm>
            <a:prstGeom prst="line">
              <a:avLst/>
            </a:prstGeom>
            <a:ln>
              <a:solidFill>
                <a:srgbClr val="1D9D84"/>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5585208" y="4934442"/>
            <a:ext cx="891013" cy="583565"/>
            <a:chOff x="5204986" y="1899009"/>
            <a:chExt cx="891013" cy="583565"/>
          </a:xfrm>
        </p:grpSpPr>
        <p:sp>
          <p:nvSpPr>
            <p:cNvPr id="45" name="文本框 44"/>
            <p:cNvSpPr txBox="1"/>
            <p:nvPr/>
          </p:nvSpPr>
          <p:spPr>
            <a:xfrm>
              <a:off x="5204986" y="1899009"/>
              <a:ext cx="891013" cy="583565"/>
            </a:xfrm>
            <a:prstGeom prst="rect">
              <a:avLst/>
            </a:prstGeom>
            <a:noFill/>
          </p:spPr>
          <p:txBody>
            <a:bodyPr wrap="square" rtlCol="0">
              <a:spAutoFit/>
            </a:bodyPr>
            <a:lstStyle/>
            <a:p>
              <a:r>
                <a:rPr lang="en-US" altLang="zh-CN" sz="3200" b="1" dirty="0">
                  <a:solidFill>
                    <a:srgbClr val="C00000"/>
                  </a:solidFill>
                  <a:latin typeface="微软雅黑" panose="020B0503020204020204" charset="-122"/>
                  <a:ea typeface="微软雅黑" panose="020B0503020204020204" charset="-122"/>
                </a:rPr>
                <a:t>04</a:t>
              </a:r>
              <a:endParaRPr lang="en-US" altLang="zh-CN" sz="3200" b="1" dirty="0">
                <a:solidFill>
                  <a:srgbClr val="C00000"/>
                </a:solidFill>
                <a:latin typeface="微软雅黑" panose="020B0503020204020204" charset="-122"/>
                <a:ea typeface="微软雅黑" panose="020B0503020204020204" charset="-122"/>
              </a:endParaRPr>
            </a:p>
          </p:txBody>
        </p:sp>
        <p:cxnSp>
          <p:nvCxnSpPr>
            <p:cNvPr id="47" name="直接连接符 46"/>
            <p:cNvCxnSpPr/>
            <p:nvPr/>
          </p:nvCxnSpPr>
          <p:spPr>
            <a:xfrm>
              <a:off x="5929162" y="1902166"/>
              <a:ext cx="0" cy="516907"/>
            </a:xfrm>
            <a:prstGeom prst="line">
              <a:avLst/>
            </a:prstGeom>
            <a:ln>
              <a:solidFill>
                <a:srgbClr val="1D9D84"/>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custDataLst>
              <p:tags r:id="rId5"/>
            </p:custDataLst>
          </p:nvPr>
        </p:nvSpPr>
        <p:spPr>
          <a:xfrm>
            <a:off x="6476213" y="1799404"/>
            <a:ext cx="4502013" cy="460375"/>
          </a:xfrm>
          <a:prstGeom prst="rect">
            <a:avLst/>
          </a:prstGeom>
          <a:noFill/>
        </p:spPr>
        <p:txBody>
          <a:bodyPr wrap="square" rtlCol="0">
            <a:spAutoFit/>
          </a:bodyPr>
          <a:lstStyle/>
          <a:p>
            <a:pPr algn="just"/>
            <a:r>
              <a:rPr lang="zh-CN" altLang="en-US" sz="2400" spc="100" dirty="0">
                <a:solidFill>
                  <a:srgbClr val="C00000"/>
                </a:solidFill>
                <a:latin typeface="方正公文黑体" panose="02000500000000000000" charset="-122"/>
                <a:ea typeface="方正公文黑体" panose="02000500000000000000" charset="-122"/>
              </a:rPr>
              <a:t>在此添加标题</a:t>
            </a:r>
            <a:endParaRPr lang="zh-CN" altLang="en-US" sz="2400" spc="100" dirty="0">
              <a:solidFill>
                <a:srgbClr val="C00000"/>
              </a:solidFill>
              <a:latin typeface="方正公文黑体" panose="02000500000000000000" charset="-122"/>
              <a:ea typeface="方正公文黑体" panose="02000500000000000000" charset="-122"/>
            </a:endParaRPr>
          </a:p>
        </p:txBody>
      </p:sp>
      <p:sp>
        <p:nvSpPr>
          <p:cNvPr id="14" name="文本框 13"/>
          <p:cNvSpPr txBox="1"/>
          <p:nvPr>
            <p:custDataLst>
              <p:tags r:id="rId6"/>
            </p:custDataLst>
          </p:nvPr>
        </p:nvSpPr>
        <p:spPr>
          <a:xfrm>
            <a:off x="6476213" y="3954594"/>
            <a:ext cx="4502013" cy="460375"/>
          </a:xfrm>
          <a:prstGeom prst="rect">
            <a:avLst/>
          </a:prstGeom>
          <a:noFill/>
        </p:spPr>
        <p:txBody>
          <a:bodyPr wrap="square" rtlCol="0">
            <a:spAutoFit/>
          </a:bodyPr>
          <a:lstStyle/>
          <a:p>
            <a:pPr algn="just"/>
            <a:r>
              <a:rPr lang="zh-CN" altLang="en-US" sz="2400" spc="100" dirty="0">
                <a:solidFill>
                  <a:srgbClr val="C00000"/>
                </a:solidFill>
                <a:latin typeface="方正公文黑体" panose="02000500000000000000" charset="-122"/>
                <a:ea typeface="方正公文黑体" panose="02000500000000000000" charset="-122"/>
              </a:rPr>
              <a:t>在此添加标题</a:t>
            </a:r>
            <a:endParaRPr lang="zh-CN" altLang="en-US" sz="2400" spc="100" dirty="0">
              <a:solidFill>
                <a:srgbClr val="C00000"/>
              </a:solidFill>
              <a:latin typeface="方正公文黑体" panose="02000500000000000000" charset="-122"/>
              <a:ea typeface="方正公文黑体" panose="02000500000000000000" charset="-122"/>
            </a:endParaRPr>
          </a:p>
        </p:txBody>
      </p:sp>
      <p:sp>
        <p:nvSpPr>
          <p:cNvPr id="12" name="文本框 11"/>
          <p:cNvSpPr txBox="1"/>
          <p:nvPr>
            <p:custDataLst>
              <p:tags r:id="rId7"/>
            </p:custDataLst>
          </p:nvPr>
        </p:nvSpPr>
        <p:spPr>
          <a:xfrm>
            <a:off x="6476213" y="2859219"/>
            <a:ext cx="4502013" cy="460375"/>
          </a:xfrm>
          <a:prstGeom prst="rect">
            <a:avLst/>
          </a:prstGeom>
          <a:noFill/>
        </p:spPr>
        <p:txBody>
          <a:bodyPr wrap="square" rtlCol="0">
            <a:spAutoFit/>
          </a:bodyPr>
          <a:lstStyle/>
          <a:p>
            <a:pPr algn="just"/>
            <a:r>
              <a:rPr lang="zh-CN" altLang="en-US" sz="2400" spc="100" dirty="0">
                <a:solidFill>
                  <a:srgbClr val="C00000"/>
                </a:solidFill>
                <a:latin typeface="方正公文黑体" panose="02000500000000000000" charset="-122"/>
                <a:ea typeface="方正公文黑体" panose="02000500000000000000" charset="-122"/>
              </a:rPr>
              <a:t>在此添加标题</a:t>
            </a:r>
            <a:endParaRPr lang="zh-CN" altLang="en-US" sz="2400" spc="100" dirty="0">
              <a:solidFill>
                <a:srgbClr val="C00000"/>
              </a:solidFill>
              <a:latin typeface="方正公文黑体" panose="02000500000000000000" charset="-122"/>
              <a:ea typeface="方正公文黑体" panose="02000500000000000000" charset="-122"/>
            </a:endParaRPr>
          </a:p>
        </p:txBody>
      </p:sp>
      <p:sp>
        <p:nvSpPr>
          <p:cNvPr id="15" name="文本框 14"/>
          <p:cNvSpPr txBox="1"/>
          <p:nvPr>
            <p:custDataLst>
              <p:tags r:id="rId8"/>
            </p:custDataLst>
          </p:nvPr>
        </p:nvSpPr>
        <p:spPr>
          <a:xfrm>
            <a:off x="6476213" y="4980754"/>
            <a:ext cx="4502013" cy="460375"/>
          </a:xfrm>
          <a:prstGeom prst="rect">
            <a:avLst/>
          </a:prstGeom>
          <a:noFill/>
        </p:spPr>
        <p:txBody>
          <a:bodyPr wrap="square" rtlCol="0">
            <a:spAutoFit/>
          </a:bodyPr>
          <a:lstStyle/>
          <a:p>
            <a:pPr algn="just"/>
            <a:r>
              <a:rPr lang="zh-CN" altLang="en-US" sz="2400" spc="100" dirty="0">
                <a:solidFill>
                  <a:srgbClr val="C00000"/>
                </a:solidFill>
                <a:latin typeface="方正公文黑体" panose="02000500000000000000" charset="-122"/>
                <a:ea typeface="方正公文黑体" panose="02000500000000000000" charset="-122"/>
              </a:rPr>
              <a:t>在此添加标题</a:t>
            </a:r>
            <a:endParaRPr lang="zh-CN" altLang="en-US" sz="2400" spc="100" dirty="0">
              <a:solidFill>
                <a:srgbClr val="C00000"/>
              </a:solidFill>
              <a:latin typeface="方正公文黑体" panose="02000500000000000000" charset="-122"/>
              <a:ea typeface="方正公文黑体" panose="02000500000000000000" charset="-122"/>
            </a:endParaRPr>
          </a:p>
        </p:txBody>
      </p:sp>
      <p:sp>
        <p:nvSpPr>
          <p:cNvPr id="4" name="文本框 3"/>
          <p:cNvSpPr txBox="1"/>
          <p:nvPr>
            <p:custDataLst>
              <p:tags r:id="rId9"/>
            </p:custDataLst>
          </p:nvPr>
        </p:nvSpPr>
        <p:spPr>
          <a:xfrm>
            <a:off x="6350" y="6412865"/>
            <a:ext cx="1543050" cy="445135"/>
          </a:xfrm>
          <a:prstGeom prst="rect">
            <a:avLst/>
          </a:prstGeom>
          <a:noFill/>
        </p:spPr>
        <p:txBody>
          <a:bodyPr wrap="square" rtlCol="0">
            <a:spAutoFit/>
          </a:bodyPr>
          <a:lstStyle/>
          <a:p>
            <a:pPr algn="l"/>
            <a:r>
              <a:rPr lang="zh-CN" sz="2300" dirty="0">
                <a:solidFill>
                  <a:schemeClr val="tx1"/>
                </a:solidFill>
                <a:latin typeface="方正公文黑体" panose="02000500000000000000" charset="-122"/>
                <a:ea typeface="方正公文黑体" panose="02000500000000000000" charset="-122"/>
                <a:cs typeface="方正公文黑体" panose="02000500000000000000" charset="-122"/>
              </a:rPr>
              <a:t>目录三</a:t>
            </a:r>
            <a:endParaRPr lang="zh-CN" sz="2300" dirty="0">
              <a:solidFill>
                <a:schemeClr val="tx1"/>
              </a:solidFill>
              <a:latin typeface="方正公文黑体" panose="02000500000000000000" charset="-122"/>
              <a:ea typeface="方正公文黑体" panose="02000500000000000000" charset="-122"/>
              <a:cs typeface="方正公文黑体" panose="02000500000000000000" charset="-122"/>
            </a:endParaRPr>
          </a:p>
        </p:txBody>
      </p:sp>
      <p:sp useBgFill="1">
        <p:nvSpPr>
          <p:cNvPr id="16" name="矩形 15"/>
          <p:cNvSpPr/>
          <p:nvPr/>
        </p:nvSpPr>
        <p:spPr>
          <a:xfrm>
            <a:off x="792480" y="1972310"/>
            <a:ext cx="1130935" cy="101663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17" name="矩形 16"/>
          <p:cNvSpPr/>
          <p:nvPr>
            <p:custDataLst>
              <p:tags r:id="rId10"/>
            </p:custDataLst>
          </p:nvPr>
        </p:nvSpPr>
        <p:spPr>
          <a:xfrm>
            <a:off x="1958975" y="1972310"/>
            <a:ext cx="1130935" cy="101663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19" name="矩形 18"/>
          <p:cNvSpPr/>
          <p:nvPr>
            <p:custDataLst>
              <p:tags r:id="rId11"/>
            </p:custDataLst>
          </p:nvPr>
        </p:nvSpPr>
        <p:spPr>
          <a:xfrm>
            <a:off x="792480" y="3034665"/>
            <a:ext cx="1130935" cy="101663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20" name="矩形 19"/>
          <p:cNvSpPr/>
          <p:nvPr>
            <p:custDataLst>
              <p:tags r:id="rId12"/>
            </p:custDataLst>
          </p:nvPr>
        </p:nvSpPr>
        <p:spPr>
          <a:xfrm>
            <a:off x="1958975" y="3034665"/>
            <a:ext cx="1130935" cy="101663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21" name="矩形 20"/>
          <p:cNvSpPr/>
          <p:nvPr>
            <p:custDataLst>
              <p:tags r:id="rId13"/>
            </p:custDataLst>
          </p:nvPr>
        </p:nvSpPr>
        <p:spPr>
          <a:xfrm>
            <a:off x="3125470" y="1972310"/>
            <a:ext cx="1130935" cy="101663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22" name="矩形 21"/>
          <p:cNvSpPr/>
          <p:nvPr>
            <p:custDataLst>
              <p:tags r:id="rId14"/>
            </p:custDataLst>
          </p:nvPr>
        </p:nvSpPr>
        <p:spPr>
          <a:xfrm>
            <a:off x="3125470" y="3034665"/>
            <a:ext cx="1130935" cy="101663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文本框 17"/>
          <p:cNvSpPr txBox="1"/>
          <p:nvPr/>
        </p:nvSpPr>
        <p:spPr>
          <a:xfrm>
            <a:off x="1696720" y="3147695"/>
            <a:ext cx="1727200" cy="829945"/>
          </a:xfrm>
          <a:prstGeom prst="rect">
            <a:avLst/>
          </a:prstGeom>
          <a:noFill/>
        </p:spPr>
        <p:txBody>
          <a:bodyPr wrap="square" rtlCol="0">
            <a:spAutoFit/>
          </a:bodyPr>
          <a:lstStyle/>
          <a:p>
            <a:r>
              <a:rPr lang="en-US" altLang="zh-CN" sz="4800" dirty="0">
                <a:solidFill>
                  <a:schemeClr val="bg1"/>
                </a:solidFill>
                <a:effectLst>
                  <a:outerShdw blurRad="38100" dist="38100" dir="2700000" algn="tl">
                    <a:srgbClr val="000000">
                      <a:alpha val="43137"/>
                    </a:srgbClr>
                  </a:outerShdw>
                </a:effectLst>
                <a:latin typeface="方正公文黑体" panose="02000500000000000000" charset="-122"/>
                <a:ea typeface="方正公文黑体" panose="02000500000000000000" charset="-122"/>
              </a:rPr>
              <a:t>目 录</a:t>
            </a:r>
            <a:endParaRPr lang="en-US" altLang="zh-CN" sz="4800" dirty="0">
              <a:solidFill>
                <a:schemeClr val="bg1"/>
              </a:solidFill>
              <a:effectLst>
                <a:outerShdw blurRad="38100" dist="38100" dir="2700000" algn="tl">
                  <a:srgbClr val="000000">
                    <a:alpha val="43137"/>
                  </a:srgbClr>
                </a:outerShdw>
              </a:effectLst>
              <a:latin typeface="方正公文黑体" panose="02000500000000000000" charset="-122"/>
              <a:ea typeface="方正公文黑体" panose="02000500000000000000" charset="-122"/>
              <a:cs typeface="方正公文黑体" panose="02000500000000000000" charset="-122"/>
            </a:endParaRPr>
          </a:p>
        </p:txBody>
      </p:sp>
      <p:sp useBgFill="1">
        <p:nvSpPr>
          <p:cNvPr id="24" name="矩形 23"/>
          <p:cNvSpPr/>
          <p:nvPr>
            <p:custDataLst>
              <p:tags r:id="rId15"/>
            </p:custDataLst>
          </p:nvPr>
        </p:nvSpPr>
        <p:spPr>
          <a:xfrm>
            <a:off x="805180" y="4097020"/>
            <a:ext cx="1130935" cy="101663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25" name="矩形 24"/>
          <p:cNvSpPr/>
          <p:nvPr>
            <p:custDataLst>
              <p:tags r:id="rId16"/>
            </p:custDataLst>
          </p:nvPr>
        </p:nvSpPr>
        <p:spPr>
          <a:xfrm>
            <a:off x="1971675" y="4097020"/>
            <a:ext cx="1130935" cy="101663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useBgFill="1">
        <p:nvSpPr>
          <p:cNvPr id="29" name="矩形 28"/>
          <p:cNvSpPr/>
          <p:nvPr>
            <p:custDataLst>
              <p:tags r:id="rId17"/>
            </p:custDataLst>
          </p:nvPr>
        </p:nvSpPr>
        <p:spPr>
          <a:xfrm>
            <a:off x="3138170" y="4097020"/>
            <a:ext cx="1130935" cy="1016635"/>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矩形 22"/>
          <p:cNvSpPr/>
          <p:nvPr/>
        </p:nvSpPr>
        <p:spPr>
          <a:xfrm>
            <a:off x="1251585" y="4206240"/>
            <a:ext cx="2571750" cy="724535"/>
          </a:xfrm>
          <a:prstGeom prst="rect">
            <a:avLst/>
          </a:prstGeom>
        </p:spPr>
        <p:txBody>
          <a:bodyPr wrap="square">
            <a:noAutofit/>
          </a:bodyPr>
          <a:lstStyle/>
          <a:p>
            <a:r>
              <a:rPr lang="en-US" altLang="zh-CN" sz="3200" b="1" i="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CONTENTS</a:t>
            </a:r>
            <a:endParaRPr lang="en-US" altLang="zh-CN" sz="3200" b="1" i="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3" name="图片 2" descr="20200923-WIDS简体版-02"/>
          <p:cNvPicPr>
            <a:picLocks noChangeAspect="1"/>
          </p:cNvPicPr>
          <p:nvPr>
            <p:custDataLst>
              <p:tags r:id="rId18"/>
            </p:custDataLst>
          </p:nvPr>
        </p:nvPicPr>
        <p:blipFill>
          <a:blip r:embed="rId19"/>
          <a:stretch>
            <a:fillRect/>
          </a:stretch>
        </p:blipFill>
        <p:spPr>
          <a:xfrm>
            <a:off x="9051290" y="206375"/>
            <a:ext cx="2992755" cy="520065"/>
          </a:xfrm>
          <a:prstGeom prst="rect">
            <a:avLst/>
          </a:prstGeom>
        </p:spPr>
      </p:pic>
    </p:spTree>
  </p:cSld>
  <p:clrMapOvr>
    <a:masterClrMapping/>
  </p:clrMapOvr>
  <p:timing>
    <p:tnLst>
      <p:par>
        <p:cTn id="1" dur="indefinite" restart="never" nodeType="tmRoot"/>
      </p:par>
    </p:tnLst>
    <p:bldLst>
      <p:bldP spid="11" grpId="0"/>
      <p:bldP spid="12" grpId="0"/>
      <p:bldP spid="14" grpId="0"/>
      <p:bldP spid="15"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FILL_FORE_SCHEMECOLOR_INDEX_BRIGHTNESS" val="0"/>
  <p:tag name="KSO_WM_UNIT_FILL_FORE_SCHEMECOLOR_INDEX" val="5"/>
  <p:tag name="KSO_WM_UNIT_FILL_TYPE" val="1"/>
  <p:tag name="KSO_WM_BEAUTIFY_FLAG" val=""/>
</p:tagLst>
</file>

<file path=ppt/tags/tag10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FILL_FORE_SCHEMECOLOR_INDEX_BRIGHTNESS" val="0"/>
  <p:tag name="KSO_WM_UNIT_FILL_FORE_SCHEMECOLOR_INDEX" val="5"/>
  <p:tag name="KSO_WM_UNIT_FILL_TYPE" val="1"/>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PP_MARK_KEY" val="453163bc-8019-4039-bfec-480ad9549813"/>
  <p:tag name="COMMONDATA" val="eyJoZGlkIjoiNWM4MjQwNGE1NzY4OWViNjg2YTZhYjkzNmYwZjJmM2MifQ=="/>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FILL_FORE_SCHEMECOLOR_INDEX_BRIGHTNESS" val="0"/>
  <p:tag name="KSO_WM_UNIT_FILL_FORE_SCHEMECOLOR_INDEX" val="5"/>
  <p:tag name="KSO_WM_UNIT_FILL_TYPE" val="1"/>
  <p:tag name="KSO_WM_BEAUTIFY_FLAG" val=""/>
</p:tagLst>
</file>

<file path=ppt/tags/tag26.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FILL_FORE_SCHEMECOLOR_INDEX_BRIGHTNESS" val="0"/>
  <p:tag name="KSO_WM_UNIT_FILL_FORE_SCHEMECOLOR_INDEX" val="5"/>
  <p:tag name="KSO_WM_UNIT_FILL_TYPE" val="1"/>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
</p:tagLst>
</file>

<file path=ppt/tags/tag29.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
</p:tagLst>
</file>

<file path=ppt/tags/tag31.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
</p:tagLst>
</file>

<file path=ppt/tags/tag3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BEAUTIFY_FLAG" val=""/>
</p:tagLst>
</file>

<file path=ppt/tags/tag3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BEAUTIFY_FLAG" val=""/>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3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BEAUTIFY_FLAG" val=""/>
</p:tagLst>
</file>

<file path=ppt/tags/tag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BEAUTIFY_FLAG" val=""/>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3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BEAUTIFY_FLAG" val=""/>
</p:tagLst>
</file>

<file path=ppt/tags/tag3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4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BEAUTIFY_FLAG" val=""/>
</p:tagLst>
</file>

<file path=ppt/tags/tag4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BEAUTIFY_FLAG" val=""/>
</p:tagLst>
</file>

<file path=ppt/tags/tag43.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BEAUTIFY_FLAG" val=""/>
</p:tagLst>
</file>

<file path=ppt/tags/tag4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BEAUTIFY_FLAG" val=""/>
</p:tagLst>
</file>

<file path=ppt/tags/tag45.xml><?xml version="1.0" encoding="utf-8"?>
<p:tagLst xmlns:p="http://schemas.openxmlformats.org/presentationml/2006/main">
  <p:tag name="KSO_WM_UNIT_LINE_FORE_SCHEMECOLOR_INDEX_BRIGHTNESS" val="-0.05"/>
  <p:tag name="KSO_WM_UNIT_LINE_FORE_SCHEMECOLOR_INDEX" val="14"/>
  <p:tag name="KSO_WM_UNIT_LINE_FILL_TYPE" val="2"/>
  <p:tag name="KSO_WM_BEAUTIFY_FLAG" val=""/>
</p:tagLst>
</file>

<file path=ppt/tags/tag46.xml><?xml version="1.0" encoding="utf-8"?>
<p:tagLst xmlns:p="http://schemas.openxmlformats.org/presentationml/2006/main">
  <p:tag name="KSO_WM_UNIT_LINE_FORE_SCHEMECOLOR_INDEX_BRIGHTNESS" val="-0.05"/>
  <p:tag name="KSO_WM_UNIT_LINE_FORE_SCHEMECOLOR_INDEX" val="14"/>
  <p:tag name="KSO_WM_UNIT_LINE_FILL_TYPE" val="2"/>
  <p:tag name="KSO_WM_BEAUTIFY_FLAG" val=""/>
</p:tagLst>
</file>

<file path=ppt/tags/tag47.xml><?xml version="1.0" encoding="utf-8"?>
<p:tagLst xmlns:p="http://schemas.openxmlformats.org/presentationml/2006/main">
  <p:tag name="KSO_WM_UNIT_LINE_FORE_SCHEMECOLOR_INDEX_BRIGHTNESS" val="-0.05"/>
  <p:tag name="KSO_WM_UNIT_LINE_FORE_SCHEMECOLOR_INDEX" val="14"/>
  <p:tag name="KSO_WM_UNIT_LINE_FILL_TYPE" val="2"/>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UNIT_TEXT_FILL_FORE_SCHEMECOLOR_INDEX_BRIGHTNESS" val="-0.05"/>
  <p:tag name="KSO_WM_UNIT_TEXT_FILL_FORE_SCHEMECOLOR_INDEX" val="14"/>
  <p:tag name="KSO_WM_UNIT_TEXT_FILL_TYPE" val="1"/>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 name="KSO_WM_BEAUTIFY_FLAG" val=""/>
</p:tagLst>
</file>

<file path=ppt/tags/tag99.xml><?xml version="1.0" encoding="utf-8"?>
<p:tagLst xmlns:p="http://schemas.openxmlformats.org/presentationml/2006/main">
  <p:tag name="KSO_WM_UNIT_TEXT_FILL_FORE_SCHEMECOLOR_INDEX_BRIGHTNESS" val="0"/>
  <p:tag name="KSO_WM_UNIT_TEXT_FILL_FORE_SCHEMECOLOR_INDEX" val="2"/>
  <p:tag name="KSO_WM_UNIT_TEXT_FILL_TYPE" val="1"/>
  <p:tag name="KSO_WM_UNIT_FILL_FORE_SCHEMECOLOR_INDEX_BRIGHTNESS" val="0"/>
  <p:tag name="KSO_WM_UNIT_FILL_FORE_SCHEMECOLOR_INDEX" val="5"/>
  <p:tag name="KSO_WM_UNIT_FILL_TYPE" val="1"/>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1514</Words>
  <Application>WPS 演示</Application>
  <PresentationFormat>宽屏</PresentationFormat>
  <Paragraphs>434</Paragraphs>
  <Slides>27</Slides>
  <Notes>10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27</vt:i4>
      </vt:variant>
    </vt:vector>
  </HeadingPairs>
  <TitlesOfParts>
    <vt:vector size="46" baseType="lpstr">
      <vt:lpstr>Arial</vt:lpstr>
      <vt:lpstr>宋体</vt:lpstr>
      <vt:lpstr>Wingdings</vt:lpstr>
      <vt:lpstr>Century Gothic</vt:lpstr>
      <vt:lpstr>微软雅黑</vt:lpstr>
      <vt:lpstr>方正公文黑体</vt:lpstr>
      <vt:lpstr>思源黑体 CN Regular</vt:lpstr>
      <vt:lpstr>思源黑体 CN Normal</vt:lpstr>
      <vt:lpstr>思源黑体 CN Bold</vt:lpstr>
      <vt:lpstr>黑体</vt:lpstr>
      <vt:lpstr>思源宋体 CN Light</vt:lpstr>
      <vt:lpstr>Arial Unicode MS</vt:lpstr>
      <vt:lpstr>等线 Light</vt:lpstr>
      <vt:lpstr>等线</vt:lpstr>
      <vt:lpstr>字魂创粗黑</vt:lpstr>
      <vt:lpstr>阿里巴巴普惠体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宋 美玉</dc:creator>
  <cp:lastModifiedBy>邹荣</cp:lastModifiedBy>
  <cp:revision>155</cp:revision>
  <dcterms:created xsi:type="dcterms:W3CDTF">2023-02-24T15:50:00Z</dcterms:created>
  <dcterms:modified xsi:type="dcterms:W3CDTF">2023-08-20T02:38:05Z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FA1286D1FC534EEABE0A0B77B24F7C0D_13</vt:lpwstr>
  </property>
  <property fmtid="{D5CDD505-2E9C-101B-9397-08002B2CF9AE}" pid="3" name="KSOProductBuildVer">
    <vt:lpwstr>2052-12.1.0.15120</vt:lpwstr>
  </property>
</Properties>
</file>