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media/image17.svg" ContentType="image/svg+xml"/>
  <Override PartName="/ppt/media/image19.svg" ContentType="image/svg+xml"/>
  <Override PartName="/ppt/media/image21.svg" ContentType="image/svg+xml"/>
  <Override PartName="/ppt/media/image23.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32"/>
  </p:handoutMasterIdLst>
  <p:sldIdLst>
    <p:sldId id="457" r:id="rId3"/>
    <p:sldId id="291" r:id="rId4"/>
    <p:sldId id="346" r:id="rId6"/>
    <p:sldId id="368" r:id="rId7"/>
    <p:sldId id="268" r:id="rId8"/>
    <p:sldId id="373" r:id="rId9"/>
    <p:sldId id="295" r:id="rId10"/>
    <p:sldId id="397" r:id="rId11"/>
    <p:sldId id="425" r:id="rId12"/>
    <p:sldId id="274" r:id="rId13"/>
    <p:sldId id="299" r:id="rId14"/>
    <p:sldId id="427" r:id="rId15"/>
    <p:sldId id="278" r:id="rId16"/>
    <p:sldId id="428" r:id="rId17"/>
    <p:sldId id="285" r:id="rId18"/>
    <p:sldId id="444" r:id="rId19"/>
    <p:sldId id="307" r:id="rId20"/>
    <p:sldId id="308" r:id="rId21"/>
    <p:sldId id="309" r:id="rId22"/>
    <p:sldId id="310" r:id="rId23"/>
    <p:sldId id="311" r:id="rId24"/>
    <p:sldId id="347" r:id="rId25"/>
    <p:sldId id="302" r:id="rId26"/>
    <p:sldId id="303" r:id="rId27"/>
    <p:sldId id="305" r:id="rId28"/>
    <p:sldId id="304" r:id="rId29"/>
    <p:sldId id="445" r:id="rId30"/>
    <p:sldId id="306" r:id="rId31"/>
  </p:sldIdLst>
  <p:sldSz cx="12192000" cy="6858000"/>
  <p:notesSz cx="9144000" cy="6858000"/>
  <p:embeddedFontLst>
    <p:embeddedFont>
      <p:font typeface="方正公文黑体" panose="02000500000000000000" charset="-122"/>
      <p:regular r:id="rId37"/>
    </p:embeddedFont>
    <p:embeddedFont>
      <p:font typeface="微软雅黑" panose="020B0503020204020204" charset="-122"/>
      <p:regular r:id="rId38"/>
    </p:embeddedFont>
    <p:embeddedFont>
      <p:font typeface="Calibri" panose="020F0502020204030204" charset="0"/>
      <p:regular r:id="rId39"/>
      <p:bold r:id="rId40"/>
      <p:italic r:id="rId41"/>
      <p:boldItalic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55" userDrawn="1">
          <p15:clr>
            <a:srgbClr val="A4A3A4"/>
          </p15:clr>
        </p15:guide>
        <p15:guide id="2" pos="3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Epo ch" initials="Ec" lastIdx="1" clrIdx="0"/>
  <p:cmAuthor id="2" name="作者" initials="A" lastIdx="0" clrIdx="1"/>
  <p:cmAuthor id="3" name="liu yan" initials="ly" lastIdx="1" clrIdx="2"/>
  <p:cmAuthor id="4" name="毛昌庆" initials="毛" lastIdx="1" clrIdx="3"/>
  <p:cmAuthor id="5" name="樊仁高" initials="T" lastIdx="1" clrIdx="4"/>
  <p:cmAuthor id="7" name="HW" initials="H" lastIdx="1"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BC3"/>
    <a:srgbClr val="DBEBF3"/>
    <a:srgbClr val="E9B98D"/>
    <a:srgbClr val="E7AF86"/>
    <a:srgbClr val="267FC3"/>
    <a:srgbClr val="58ABDB"/>
    <a:srgbClr val="367AB7"/>
    <a:srgbClr val="181818"/>
    <a:srgbClr val="62A8D6"/>
    <a:srgbClr val="BEB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2" d="100"/>
          <a:sy n="82" d="100"/>
        </p:scale>
        <p:origin x="773" y="72"/>
      </p:cViewPr>
      <p:guideLst>
        <p:guide orient="horz" pos="1855"/>
        <p:guide pos="390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3" Type="http://schemas.openxmlformats.org/officeDocument/2006/relationships/tags" Target="tags/tag273.xml"/><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FD7E1F-682C-4D2A-A506-5EFB69BAF2A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FD7E1F-682C-4D2A-A506-5EFB69BAF2A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grpSp>
        <p:nvGrpSpPr>
          <p:cNvPr id="53" name="组合 52"/>
          <p:cNvGrpSpPr/>
          <p:nvPr userDrawn="1"/>
        </p:nvGrpSpPr>
        <p:grpSpPr>
          <a:xfrm>
            <a:off x="0" y="6233836"/>
            <a:ext cx="12192000" cy="428775"/>
            <a:chOff x="0" y="6233836"/>
            <a:chExt cx="12192000" cy="428775"/>
          </a:xfrm>
        </p:grpSpPr>
        <p:sp>
          <p:nvSpPr>
            <p:cNvPr id="54" name="矩形 53"/>
            <p:cNvSpPr/>
            <p:nvPr/>
          </p:nvSpPr>
          <p:spPr>
            <a:xfrm>
              <a:off x="0" y="6305883"/>
              <a:ext cx="12192000" cy="304430"/>
            </a:xfrm>
            <a:prstGeom prst="rect">
              <a:avLst/>
            </a:prstGeom>
            <a:solidFill>
              <a:srgbClr val="005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sp>
          <p:nvSpPr>
            <p:cNvPr id="55" name="平行四边形 54"/>
            <p:cNvSpPr/>
            <p:nvPr/>
          </p:nvSpPr>
          <p:spPr>
            <a:xfrm>
              <a:off x="10383743" y="6233836"/>
              <a:ext cx="242693" cy="428775"/>
            </a:xfrm>
            <a:prstGeom prst="parallelogram">
              <a:avLst/>
            </a:prstGeom>
            <a:solidFill>
              <a:srgbClr val="46A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sp>
          <p:nvSpPr>
            <p:cNvPr id="56" name="平行四边形 55"/>
            <p:cNvSpPr/>
            <p:nvPr/>
          </p:nvSpPr>
          <p:spPr>
            <a:xfrm>
              <a:off x="10632081" y="6233836"/>
              <a:ext cx="242693" cy="428775"/>
            </a:xfrm>
            <a:prstGeom prst="parallelogram">
              <a:avLst/>
            </a:prstGeom>
            <a:solidFill>
              <a:srgbClr val="D71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sp>
          <p:nvSpPr>
            <p:cNvPr id="57" name="平行四边形 56"/>
            <p:cNvSpPr/>
            <p:nvPr/>
          </p:nvSpPr>
          <p:spPr>
            <a:xfrm>
              <a:off x="10874774" y="6233836"/>
              <a:ext cx="242693" cy="428775"/>
            </a:xfrm>
            <a:prstGeom prst="parallelogram">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Gothic" panose="020B0502020202020204" pitchFamily="34" charset="0"/>
                <a:ea typeface="微软雅黑" panose="020B0503020204020204" charset="-122"/>
                <a:sym typeface="Century Gothic" panose="020B0502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4CC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ea typeface="方正公文黑体" panose="020005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ea typeface="方正公文黑体" panose="02000500000000000000"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ea typeface="方正公文黑体" panose="02000500000000000000"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方正公文黑体" panose="020005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方正公文黑体" panose="020005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方正公文黑体" panose="020005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方正公文黑体" panose="020005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方正公文黑体" panose="020005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方正公文黑体" panose="02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3" Type="http://schemas.openxmlformats.org/officeDocument/2006/relationships/notesSlide" Target="../notesSlides/notesSlide9.xml"/><Relationship Id="rId12" Type="http://schemas.openxmlformats.org/officeDocument/2006/relationships/slideLayout" Target="../slideLayouts/slideLayout7.xml"/><Relationship Id="rId11" Type="http://schemas.openxmlformats.org/officeDocument/2006/relationships/tags" Target="../tags/tag138.xml"/><Relationship Id="rId10" Type="http://schemas.openxmlformats.org/officeDocument/2006/relationships/image" Target="../media/image6.pn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6" Type="http://schemas.openxmlformats.org/officeDocument/2006/relationships/slideLayout" Target="../slideLayouts/slideLayout2.xml"/><Relationship Id="rId15" Type="http://schemas.openxmlformats.org/officeDocument/2006/relationships/tags" Target="../tags/tag152.xml"/><Relationship Id="rId14" Type="http://schemas.openxmlformats.org/officeDocument/2006/relationships/image" Target="../media/image6.png"/><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5" Type="http://schemas.openxmlformats.org/officeDocument/2006/relationships/slideLayout" Target="../slideLayouts/slideLayout2.xml"/><Relationship Id="rId14" Type="http://schemas.openxmlformats.org/officeDocument/2006/relationships/image" Target="../media/image6.png"/><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image" Target="../media/image13.jpeg"/><Relationship Id="rId7" Type="http://schemas.openxmlformats.org/officeDocument/2006/relationships/image" Target="../media/image6.png"/><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tags" Target="../tags/tag165.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174.xml"/><Relationship Id="rId4" Type="http://schemas.openxmlformats.org/officeDocument/2006/relationships/image" Target="../media/image2.png"/><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9" Type="http://schemas.openxmlformats.org/officeDocument/2006/relationships/tags" Target="../tags/tag182.xml"/><Relationship Id="rId8" Type="http://schemas.openxmlformats.org/officeDocument/2006/relationships/tags" Target="../tags/tag181.xml"/><Relationship Id="rId7" Type="http://schemas.openxmlformats.org/officeDocument/2006/relationships/image" Target="../media/image15.jpeg"/><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9" Type="http://schemas.openxmlformats.org/officeDocument/2006/relationships/notesSlide" Target="../notesSlides/notesSlide12.xml"/><Relationship Id="rId18" Type="http://schemas.openxmlformats.org/officeDocument/2006/relationships/slideLayout" Target="../slideLayouts/slideLayout7.xml"/><Relationship Id="rId17" Type="http://schemas.openxmlformats.org/officeDocument/2006/relationships/tags" Target="../tags/tag189.xml"/><Relationship Id="rId16" Type="http://schemas.openxmlformats.org/officeDocument/2006/relationships/tags" Target="../tags/tag188.xml"/><Relationship Id="rId15" Type="http://schemas.openxmlformats.org/officeDocument/2006/relationships/image" Target="../media/image6.png"/><Relationship Id="rId14" Type="http://schemas.openxmlformats.org/officeDocument/2006/relationships/tags" Target="../tags/tag187.xml"/><Relationship Id="rId13" Type="http://schemas.openxmlformats.org/officeDocument/2006/relationships/tags" Target="../tags/tag186.xml"/><Relationship Id="rId12" Type="http://schemas.openxmlformats.org/officeDocument/2006/relationships/tags" Target="../tags/tag185.xml"/><Relationship Id="rId11" Type="http://schemas.openxmlformats.org/officeDocument/2006/relationships/tags" Target="../tags/tag184.xml"/><Relationship Id="rId10" Type="http://schemas.openxmlformats.org/officeDocument/2006/relationships/tags" Target="../tags/tag183.xml"/><Relationship Id="rId1" Type="http://schemas.openxmlformats.org/officeDocument/2006/relationships/tags" Target="../tags/tag175.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1.xml"/><Relationship Id="rId7" Type="http://schemas.openxmlformats.org/officeDocument/2006/relationships/tags" Target="../tags/tag194.xml"/><Relationship Id="rId6" Type="http://schemas.openxmlformats.org/officeDocument/2006/relationships/image" Target="../media/image6.png"/><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9.jpeg"/><Relationship Id="rId1" Type="http://schemas.openxmlformats.org/officeDocument/2006/relationships/tags" Target="../tags/tag190.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196.xml"/><Relationship Id="rId1" Type="http://schemas.openxmlformats.org/officeDocument/2006/relationships/tags" Target="../tags/tag195.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201.xml"/><Relationship Id="rId1" Type="http://schemas.openxmlformats.org/officeDocument/2006/relationships/tags" Target="../tags/tag200.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67.xml"/><Relationship Id="rId3" Type="http://schemas.openxmlformats.org/officeDocument/2006/relationships/image" Target="../media/image2.png"/><Relationship Id="rId2" Type="http://schemas.openxmlformats.org/officeDocument/2006/relationships/tags" Target="../tags/tag66.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7.svg"/><Relationship Id="rId12" Type="http://schemas.openxmlformats.org/officeDocument/2006/relationships/slideLayout" Target="../slideLayouts/slideLayout2.xml"/><Relationship Id="rId11" Type="http://schemas.openxmlformats.org/officeDocument/2006/relationships/image" Target="../media/image6.png"/><Relationship Id="rId10" Type="http://schemas.openxmlformats.org/officeDocument/2006/relationships/tags" Target="../tags/tag203.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4" Type="http://schemas.openxmlformats.org/officeDocument/2006/relationships/slideLayout" Target="../slideLayouts/slideLayout2.xml"/><Relationship Id="rId23" Type="http://schemas.openxmlformats.org/officeDocument/2006/relationships/image" Target="../media/image6.png"/><Relationship Id="rId22" Type="http://schemas.openxmlformats.org/officeDocument/2006/relationships/tags" Target="../tags/tag220.xml"/><Relationship Id="rId21" Type="http://schemas.openxmlformats.org/officeDocument/2006/relationships/tags" Target="../tags/tag219.xml"/><Relationship Id="rId20" Type="http://schemas.openxmlformats.org/officeDocument/2006/relationships/tags" Target="../tags/tag218.xml"/><Relationship Id="rId2" Type="http://schemas.openxmlformats.org/officeDocument/2006/relationships/tags" Target="../tags/tag205.xml"/><Relationship Id="rId19" Type="http://schemas.openxmlformats.org/officeDocument/2006/relationships/image" Target="../media/image28.svg"/><Relationship Id="rId18" Type="http://schemas.openxmlformats.org/officeDocument/2006/relationships/image" Target="../media/image27.png"/><Relationship Id="rId17" Type="http://schemas.openxmlformats.org/officeDocument/2006/relationships/tags" Target="../tags/tag217.xml"/><Relationship Id="rId16" Type="http://schemas.openxmlformats.org/officeDocument/2006/relationships/tags" Target="../tags/tag216.xml"/><Relationship Id="rId15" Type="http://schemas.openxmlformats.org/officeDocument/2006/relationships/tags" Target="../tags/tag215.xml"/><Relationship Id="rId14" Type="http://schemas.openxmlformats.org/officeDocument/2006/relationships/tags" Target="../tags/tag214.xml"/><Relationship Id="rId13" Type="http://schemas.openxmlformats.org/officeDocument/2006/relationships/image" Target="../media/image26.png"/><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tags" Target="../tags/tag213.xml"/><Relationship Id="rId1" Type="http://schemas.openxmlformats.org/officeDocument/2006/relationships/tags" Target="../tags/tag204.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7.xml"/><Relationship Id="rId7" Type="http://schemas.openxmlformats.org/officeDocument/2006/relationships/image" Target="../media/image6.png"/><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tags" Target="../tags/tag232.xml"/><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24.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1" Type="http://schemas.openxmlformats.org/officeDocument/2006/relationships/slideLayout" Target="../slideLayouts/slideLayout1.xml"/><Relationship Id="rId20" Type="http://schemas.openxmlformats.org/officeDocument/2006/relationships/tags" Target="../tags/tag251.xml"/><Relationship Id="rId2" Type="http://schemas.openxmlformats.org/officeDocument/2006/relationships/tags" Target="../tags/tag234.xml"/><Relationship Id="rId19" Type="http://schemas.openxmlformats.org/officeDocument/2006/relationships/image" Target="../media/image6.png"/><Relationship Id="rId18" Type="http://schemas.openxmlformats.org/officeDocument/2006/relationships/tags" Target="../tags/tag250.xml"/><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26.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1" Type="http://schemas.openxmlformats.org/officeDocument/2006/relationships/notesSlide" Target="../notesSlides/notesSlide16.xml"/><Relationship Id="rId10" Type="http://schemas.openxmlformats.org/officeDocument/2006/relationships/slideLayout" Target="../slideLayouts/slideLayout2.xml"/><Relationship Id="rId1" Type="http://schemas.openxmlformats.org/officeDocument/2006/relationships/tags" Target="../tags/tag258.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image" Target="../media/image29.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slides/_rels/slide3.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image" Target="../media/image2.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80.xml"/><Relationship Id="rId6" Type="http://schemas.openxmlformats.org/officeDocument/2006/relationships/image" Target="../media/image2.png"/><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7.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1" Type="http://schemas.openxmlformats.org/officeDocument/2006/relationships/notesSlide" Target="../notesSlides/notesSlide6.xml"/><Relationship Id="rId30" Type="http://schemas.openxmlformats.org/officeDocument/2006/relationships/slideLayout" Target="../slideLayouts/slideLayout2.xml"/><Relationship Id="rId3" Type="http://schemas.openxmlformats.org/officeDocument/2006/relationships/tags" Target="../tags/tag91.xml"/><Relationship Id="rId29" Type="http://schemas.openxmlformats.org/officeDocument/2006/relationships/image" Target="../media/image6.png"/><Relationship Id="rId28" Type="http://schemas.openxmlformats.org/officeDocument/2006/relationships/tags" Target="../tags/tag115.xml"/><Relationship Id="rId27" Type="http://schemas.openxmlformats.org/officeDocument/2006/relationships/image" Target="../media/image8.jpeg"/><Relationship Id="rId26" Type="http://schemas.openxmlformats.org/officeDocument/2006/relationships/tags" Target="../tags/tag114.xml"/><Relationship Id="rId25" Type="http://schemas.openxmlformats.org/officeDocument/2006/relationships/tags" Target="../tags/tag113.xml"/><Relationship Id="rId24" Type="http://schemas.openxmlformats.org/officeDocument/2006/relationships/tags" Target="../tags/tag112.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0.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89.xml"/></Relationships>
</file>

<file path=ppt/slides/_rels/slide8.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9.jpeg"/><Relationship Id="rId12" Type="http://schemas.openxmlformats.org/officeDocument/2006/relationships/notesSlide" Target="../notesSlides/notesSlide7.xml"/><Relationship Id="rId11" Type="http://schemas.openxmlformats.org/officeDocument/2006/relationships/slideLayout" Target="../slideLayouts/slideLayout1.xml"/><Relationship Id="rId10" Type="http://schemas.openxmlformats.org/officeDocument/2006/relationships/image" Target="../media/image6.png"/><Relationship Id="rId1" Type="http://schemas.openxmlformats.org/officeDocument/2006/relationships/tags" Target="../tags/tag116.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png"/><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0" Type="http://schemas.openxmlformats.org/officeDocument/2006/relationships/notesSlide" Target="../notesSlides/notesSlide8.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custDataLst>
              <p:tags r:id="rId1"/>
            </p:custDataLst>
          </p:nvPr>
        </p:nvSpPr>
        <p:spPr>
          <a:xfrm>
            <a:off x="0" y="0"/>
            <a:ext cx="12192000" cy="685736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1316355" y="970280"/>
            <a:ext cx="9457690" cy="3772535"/>
          </a:xfrm>
          <a:prstGeom prst="rect">
            <a:avLst/>
          </a:prstGeom>
          <a:noFill/>
        </p:spPr>
        <p:txBody>
          <a:bodyPr wrap="square" rtlCol="0">
            <a:noAutofit/>
          </a:bodyPr>
          <a:lstStyle/>
          <a:p>
            <a:pPr lvl="0" indent="457200" algn="l" fontAlgn="auto">
              <a:lnSpc>
                <a:spcPct val="120000"/>
              </a:lnSpc>
              <a:buClrTx/>
              <a:buSzTx/>
              <a:buFontTx/>
            </a:pP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使用说明：</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20000"/>
              </a:lnSpc>
              <a:buClrTx/>
              <a:buSzTx/>
              <a:buFontTx/>
            </a:pP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1.</a:t>
            </a: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模版设计了红色、蓝色两个主色调；</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20000"/>
              </a:lnSpc>
              <a:buClrTx/>
              <a:buSzTx/>
              <a:buFontTx/>
            </a:pP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2.</a:t>
            </a: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模版分别设计了封面、目录、标题、文字、图片、结束多个样板，请根据实际需要分别选用，样板中图片、字体可修改；</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20000"/>
              </a:lnSpc>
              <a:buClrTx/>
              <a:buSzTx/>
              <a:buFontTx/>
            </a:pP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3.</a:t>
            </a: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会场背景必须使用，且不得修改；</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indent="457200" algn="l" fontAlgn="auto">
              <a:lnSpc>
                <a:spcPct val="120000"/>
              </a:lnSpc>
              <a:buClrTx/>
              <a:buSzTx/>
              <a:buFontTx/>
            </a:pPr>
            <a:r>
              <a:rPr lang="en-US" altLang="zh-CN"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4.</a:t>
            </a:r>
            <a:r>
              <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使用时务必将左下角标注删除。</a:t>
            </a:r>
            <a:endParaRPr lang="zh-CN" altLang="en-US" sz="28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3"/>
            </p:custDataLst>
          </p:nvPr>
        </p:nvSpPr>
        <p:spPr>
          <a:xfrm>
            <a:off x="3903980" y="4858385"/>
            <a:ext cx="4606290" cy="706755"/>
          </a:xfrm>
          <a:prstGeom prst="rect">
            <a:avLst/>
          </a:prstGeom>
          <a:noFill/>
        </p:spPr>
        <p:txBody>
          <a:bodyPr wrap="square" rtlCol="0">
            <a:spAutoFit/>
          </a:bodyPr>
          <a:lstStyle/>
          <a:p>
            <a:pPr lvl="0" algn="ctr">
              <a:buClrTx/>
              <a:buSzTx/>
              <a:buFontTx/>
            </a:pP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T</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H</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A</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N</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K</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S</a:t>
            </a:r>
            <a:endPar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4" name="图片 13" descr="5教学楼2"/>
          <p:cNvPicPr>
            <a:picLocks noChangeAspect="1"/>
          </p:cNvPicPr>
          <p:nvPr/>
        </p:nvPicPr>
        <p:blipFill>
          <a:blip r:embed="rId1"/>
          <a:stretch>
            <a:fillRect/>
          </a:stretch>
        </p:blipFill>
        <p:spPr>
          <a:xfrm>
            <a:off x="700405" y="2141855"/>
            <a:ext cx="4705985" cy="3137535"/>
          </a:xfrm>
          <a:prstGeom prst="rect">
            <a:avLst/>
          </a:prstGeom>
        </p:spPr>
      </p:pic>
      <p:sp>
        <p:nvSpPr>
          <p:cNvPr id="9" name="文本框 8"/>
          <p:cNvSpPr txBox="1"/>
          <p:nvPr>
            <p:custDataLst>
              <p:tags r:id="rId2"/>
            </p:custDataLst>
          </p:nvPr>
        </p:nvSpPr>
        <p:spPr>
          <a:xfrm>
            <a:off x="7112483" y="4093024"/>
            <a:ext cx="4502013" cy="460375"/>
          </a:xfrm>
          <a:prstGeom prst="rect">
            <a:avLst/>
          </a:prstGeom>
          <a:noFill/>
        </p:spPr>
        <p:txBody>
          <a:bodyPr wrap="square" rtlCol="0">
            <a:spAutoFit/>
          </a:bodyPr>
          <a:lstStyle/>
          <a:p>
            <a:pPr algn="just"/>
            <a:r>
              <a:rPr lang="zh-CN" altLang="en-US" sz="2400" spc="100" dirty="0">
                <a:solidFill>
                  <a:schemeClr val="bg2">
                    <a:lumMod val="50000"/>
                  </a:schemeClr>
                </a:solidFill>
                <a:latin typeface="微软雅黑" panose="020B0503020204020204" charset="-122"/>
                <a:ea typeface="微软雅黑" panose="020B0503020204020204" charset="-122"/>
              </a:rPr>
              <a:t>在此添加标题</a:t>
            </a:r>
            <a:endParaRPr lang="zh-CN" altLang="en-US" sz="2400" spc="100" dirty="0">
              <a:solidFill>
                <a:schemeClr val="bg2">
                  <a:lumMod val="50000"/>
                </a:schemeClr>
              </a:solidFill>
              <a:latin typeface="微软雅黑" panose="020B0503020204020204" charset="-122"/>
              <a:ea typeface="微软雅黑" panose="020B0503020204020204" charset="-122"/>
            </a:endParaRPr>
          </a:p>
        </p:txBody>
      </p:sp>
      <p:sp>
        <p:nvSpPr>
          <p:cNvPr id="7" name="文本框 6"/>
          <p:cNvSpPr txBox="1"/>
          <p:nvPr>
            <p:custDataLst>
              <p:tags r:id="rId3"/>
            </p:custDataLst>
          </p:nvPr>
        </p:nvSpPr>
        <p:spPr>
          <a:xfrm>
            <a:off x="7112483" y="1682564"/>
            <a:ext cx="4502013" cy="460375"/>
          </a:xfrm>
          <a:prstGeom prst="rect">
            <a:avLst/>
          </a:prstGeom>
          <a:noFill/>
        </p:spPr>
        <p:txBody>
          <a:bodyPr wrap="square" rtlCol="0">
            <a:spAutoFit/>
          </a:bodyPr>
          <a:lstStyle/>
          <a:p>
            <a:pPr algn="just"/>
            <a:r>
              <a:rPr lang="zh-CN" altLang="en-US" sz="2400" spc="100" dirty="0">
                <a:solidFill>
                  <a:schemeClr val="bg2">
                    <a:lumMod val="50000"/>
                  </a:schemeClr>
                </a:solidFill>
                <a:latin typeface="微软雅黑" panose="020B0503020204020204" charset="-122"/>
                <a:ea typeface="微软雅黑" panose="020B0503020204020204" charset="-122"/>
              </a:rPr>
              <a:t>在此添加标题</a:t>
            </a:r>
            <a:endParaRPr lang="zh-CN" altLang="en-US" sz="2400" spc="100" dirty="0">
              <a:solidFill>
                <a:schemeClr val="bg2">
                  <a:lumMod val="50000"/>
                </a:schemeClr>
              </a:solidFill>
              <a:latin typeface="微软雅黑" panose="020B0503020204020204" charset="-122"/>
              <a:ea typeface="微软雅黑" panose="020B0503020204020204" charset="-122"/>
            </a:endParaRPr>
          </a:p>
        </p:txBody>
      </p:sp>
      <p:sp>
        <p:nvSpPr>
          <p:cNvPr id="36" name="矩形 35"/>
          <p:cNvSpPr/>
          <p:nvPr/>
        </p:nvSpPr>
        <p:spPr>
          <a:xfrm>
            <a:off x="521970" y="2054225"/>
            <a:ext cx="4994910" cy="3394710"/>
          </a:xfrm>
          <a:prstGeom prst="rect">
            <a:avLst/>
          </a:prstGeom>
          <a:noFill/>
          <a:ln w="25400">
            <a:solidFill>
              <a:srgbClr val="2E7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84" name="组合 83"/>
          <p:cNvGrpSpPr/>
          <p:nvPr/>
        </p:nvGrpSpPr>
        <p:grpSpPr>
          <a:xfrm>
            <a:off x="586740" y="855345"/>
            <a:ext cx="10586720" cy="5077460"/>
            <a:chOff x="714" y="1650"/>
            <a:chExt cx="16672" cy="7996"/>
          </a:xfrm>
        </p:grpSpPr>
        <p:sp>
          <p:nvSpPr>
            <p:cNvPr id="23" name="矩形 22"/>
            <p:cNvSpPr/>
            <p:nvPr/>
          </p:nvSpPr>
          <p:spPr>
            <a:xfrm>
              <a:off x="714" y="1650"/>
              <a:ext cx="227" cy="1020"/>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35" name="组合 34"/>
            <p:cNvGrpSpPr/>
            <p:nvPr/>
          </p:nvGrpSpPr>
          <p:grpSpPr>
            <a:xfrm>
              <a:off x="9270" y="2645"/>
              <a:ext cx="8116" cy="1307"/>
              <a:chOff x="9172" y="2705"/>
              <a:chExt cx="8116" cy="1307"/>
            </a:xfrm>
          </p:grpSpPr>
          <p:sp>
            <p:nvSpPr>
              <p:cNvPr id="28" name="文本框 27"/>
              <p:cNvSpPr txBox="1"/>
              <p:nvPr/>
            </p:nvSpPr>
            <p:spPr>
              <a:xfrm>
                <a:off x="9172" y="2705"/>
                <a:ext cx="1961" cy="1307"/>
              </a:xfrm>
              <a:prstGeom prst="rect">
                <a:avLst/>
              </a:prstGeom>
              <a:noFill/>
            </p:spPr>
            <p:txBody>
              <a:bodyPr wrap="square" rtlCol="0" anchor="ctr" anchorCtr="0">
                <a:spAutoFit/>
              </a:bodyPr>
              <a:lstStyle/>
              <a:p>
                <a:pPr fontAlgn="ctr">
                  <a:lnSpc>
                    <a:spcPct val="150000"/>
                  </a:lnSpc>
                </a:pPr>
                <a:r>
                  <a:rPr lang="en-US" sz="3200" b="1">
                    <a:solidFill>
                      <a:srgbClr val="2E7BC3"/>
                    </a:solidFill>
                    <a:latin typeface="微软雅黑" panose="020B0503020204020204" charset="-122"/>
                    <a:ea typeface="微软雅黑" panose="020B0503020204020204" charset="-122"/>
                    <a:cs typeface="思源宋体 CN Light" panose="02020300000000000000" charset="-122"/>
                  </a:rPr>
                  <a:t>01.</a:t>
                </a:r>
                <a:endParaRPr lang="en-US" sz="3200" b="1">
                  <a:solidFill>
                    <a:srgbClr val="2E7BC3"/>
                  </a:solidFill>
                  <a:latin typeface="微软雅黑" panose="020B0503020204020204" charset="-122"/>
                  <a:ea typeface="微软雅黑" panose="020B0503020204020204" charset="-122"/>
                  <a:cs typeface="思源宋体 CN Light" panose="02020300000000000000" charset="-122"/>
                </a:endParaRPr>
              </a:p>
            </p:txBody>
          </p:sp>
          <p:cxnSp>
            <p:nvCxnSpPr>
              <p:cNvPr id="29" name="直接连接符 28"/>
              <p:cNvCxnSpPr/>
              <p:nvPr/>
            </p:nvCxnSpPr>
            <p:spPr>
              <a:xfrm>
                <a:off x="10719" y="3835"/>
                <a:ext cx="6569" cy="0"/>
              </a:xfrm>
              <a:prstGeom prst="line">
                <a:avLst/>
              </a:prstGeom>
              <a:ln w="15875">
                <a:solidFill>
                  <a:srgbClr val="2E7BC3"/>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16154" y="3722"/>
                <a:ext cx="1134" cy="113"/>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宋体 CN Light" panose="02020300000000000000" charset="-122"/>
                </a:endParaRPr>
              </a:p>
            </p:txBody>
          </p:sp>
        </p:grpSp>
        <p:grpSp>
          <p:nvGrpSpPr>
            <p:cNvPr id="65" name="组合 64"/>
            <p:cNvGrpSpPr/>
            <p:nvPr/>
          </p:nvGrpSpPr>
          <p:grpSpPr>
            <a:xfrm>
              <a:off x="9270" y="4543"/>
              <a:ext cx="8116" cy="1307"/>
              <a:chOff x="9172" y="2705"/>
              <a:chExt cx="8116" cy="1307"/>
            </a:xfrm>
          </p:grpSpPr>
          <p:sp>
            <p:nvSpPr>
              <p:cNvPr id="66" name="文本框 65"/>
              <p:cNvSpPr txBox="1"/>
              <p:nvPr/>
            </p:nvSpPr>
            <p:spPr>
              <a:xfrm>
                <a:off x="9172" y="2705"/>
                <a:ext cx="1961" cy="1307"/>
              </a:xfrm>
              <a:prstGeom prst="rect">
                <a:avLst/>
              </a:prstGeom>
              <a:noFill/>
            </p:spPr>
            <p:txBody>
              <a:bodyPr wrap="square" rtlCol="0" anchor="ctr" anchorCtr="0">
                <a:spAutoFit/>
              </a:bodyPr>
              <a:lstStyle/>
              <a:p>
                <a:pPr fontAlgn="ctr">
                  <a:lnSpc>
                    <a:spcPct val="150000"/>
                  </a:lnSpc>
                </a:pPr>
                <a:r>
                  <a:rPr lang="en-US" sz="3200" b="1">
                    <a:solidFill>
                      <a:srgbClr val="2E7BC3"/>
                    </a:solidFill>
                    <a:latin typeface="微软雅黑" panose="020B0503020204020204" charset="-122"/>
                    <a:ea typeface="微软雅黑" panose="020B0503020204020204" charset="-122"/>
                    <a:cs typeface="思源宋体 CN Light" panose="02020300000000000000" charset="-122"/>
                  </a:rPr>
                  <a:t>02.</a:t>
                </a:r>
                <a:endParaRPr lang="en-US" sz="3200" b="1">
                  <a:solidFill>
                    <a:srgbClr val="2E7BC3"/>
                  </a:solidFill>
                  <a:latin typeface="微软雅黑" panose="020B0503020204020204" charset="-122"/>
                  <a:ea typeface="微软雅黑" panose="020B0503020204020204" charset="-122"/>
                  <a:cs typeface="思源宋体 CN Light" panose="02020300000000000000" charset="-122"/>
                </a:endParaRPr>
              </a:p>
            </p:txBody>
          </p:sp>
          <p:cxnSp>
            <p:nvCxnSpPr>
              <p:cNvPr id="67" name="直接连接符 66"/>
              <p:cNvCxnSpPr/>
              <p:nvPr/>
            </p:nvCxnSpPr>
            <p:spPr>
              <a:xfrm>
                <a:off x="10719" y="3835"/>
                <a:ext cx="6569" cy="0"/>
              </a:xfrm>
              <a:prstGeom prst="line">
                <a:avLst/>
              </a:prstGeom>
              <a:ln w="15875">
                <a:solidFill>
                  <a:srgbClr val="2E7BC3"/>
                </a:solidFill>
              </a:ln>
            </p:spPr>
            <p:style>
              <a:lnRef idx="1">
                <a:schemeClr val="accent1"/>
              </a:lnRef>
              <a:fillRef idx="0">
                <a:schemeClr val="accent1"/>
              </a:fillRef>
              <a:effectRef idx="0">
                <a:schemeClr val="accent1"/>
              </a:effectRef>
              <a:fontRef idx="minor">
                <a:schemeClr val="tx1"/>
              </a:fontRef>
            </p:style>
          </p:cxnSp>
          <p:sp>
            <p:nvSpPr>
              <p:cNvPr id="68" name="矩形 67"/>
              <p:cNvSpPr/>
              <p:nvPr/>
            </p:nvSpPr>
            <p:spPr>
              <a:xfrm>
                <a:off x="16154" y="3722"/>
                <a:ext cx="1134" cy="113"/>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宋体 CN Light" panose="02020300000000000000" charset="-122"/>
                </a:endParaRPr>
              </a:p>
            </p:txBody>
          </p:sp>
        </p:grpSp>
        <p:grpSp>
          <p:nvGrpSpPr>
            <p:cNvPr id="71" name="组合 70"/>
            <p:cNvGrpSpPr/>
            <p:nvPr/>
          </p:nvGrpSpPr>
          <p:grpSpPr>
            <a:xfrm>
              <a:off x="9270" y="6441"/>
              <a:ext cx="8116" cy="1307"/>
              <a:chOff x="9172" y="2705"/>
              <a:chExt cx="8116" cy="1307"/>
            </a:xfrm>
          </p:grpSpPr>
          <p:sp>
            <p:nvSpPr>
              <p:cNvPr id="72" name="文本框 71"/>
              <p:cNvSpPr txBox="1"/>
              <p:nvPr/>
            </p:nvSpPr>
            <p:spPr>
              <a:xfrm>
                <a:off x="9172" y="2705"/>
                <a:ext cx="1961" cy="1307"/>
              </a:xfrm>
              <a:prstGeom prst="rect">
                <a:avLst/>
              </a:prstGeom>
              <a:noFill/>
            </p:spPr>
            <p:txBody>
              <a:bodyPr wrap="square" rtlCol="0" anchor="ctr" anchorCtr="0">
                <a:spAutoFit/>
              </a:bodyPr>
              <a:lstStyle/>
              <a:p>
                <a:pPr fontAlgn="ctr">
                  <a:lnSpc>
                    <a:spcPct val="150000"/>
                  </a:lnSpc>
                </a:pPr>
                <a:r>
                  <a:rPr lang="en-US" sz="3200" b="1">
                    <a:solidFill>
                      <a:srgbClr val="2E7BC3"/>
                    </a:solidFill>
                    <a:latin typeface="微软雅黑" panose="020B0503020204020204" charset="-122"/>
                    <a:ea typeface="微软雅黑" panose="020B0503020204020204" charset="-122"/>
                    <a:cs typeface="思源宋体 CN Light" panose="02020300000000000000" charset="-122"/>
                  </a:rPr>
                  <a:t>03.</a:t>
                </a:r>
                <a:endParaRPr lang="en-US" sz="3200" b="1">
                  <a:solidFill>
                    <a:srgbClr val="2E7BC3"/>
                  </a:solidFill>
                  <a:latin typeface="微软雅黑" panose="020B0503020204020204" charset="-122"/>
                  <a:ea typeface="微软雅黑" panose="020B0503020204020204" charset="-122"/>
                  <a:cs typeface="思源宋体 CN Light" panose="02020300000000000000" charset="-122"/>
                </a:endParaRPr>
              </a:p>
            </p:txBody>
          </p:sp>
          <p:cxnSp>
            <p:nvCxnSpPr>
              <p:cNvPr id="73" name="直接连接符 72"/>
              <p:cNvCxnSpPr/>
              <p:nvPr/>
            </p:nvCxnSpPr>
            <p:spPr>
              <a:xfrm>
                <a:off x="10719" y="3835"/>
                <a:ext cx="6569" cy="0"/>
              </a:xfrm>
              <a:prstGeom prst="line">
                <a:avLst/>
              </a:prstGeom>
              <a:ln w="15875">
                <a:solidFill>
                  <a:srgbClr val="2E7BC3"/>
                </a:solidFill>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16154" y="3722"/>
                <a:ext cx="1134" cy="113"/>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宋体 CN Light" panose="02020300000000000000" charset="-122"/>
                </a:endParaRPr>
              </a:p>
            </p:txBody>
          </p:sp>
        </p:grpSp>
        <p:grpSp>
          <p:nvGrpSpPr>
            <p:cNvPr id="77" name="组合 76"/>
            <p:cNvGrpSpPr/>
            <p:nvPr/>
          </p:nvGrpSpPr>
          <p:grpSpPr>
            <a:xfrm>
              <a:off x="9270" y="8339"/>
              <a:ext cx="8116" cy="1307"/>
              <a:chOff x="9172" y="2705"/>
              <a:chExt cx="8116" cy="1307"/>
            </a:xfrm>
          </p:grpSpPr>
          <p:sp>
            <p:nvSpPr>
              <p:cNvPr id="78" name="文本框 77"/>
              <p:cNvSpPr txBox="1"/>
              <p:nvPr/>
            </p:nvSpPr>
            <p:spPr>
              <a:xfrm>
                <a:off x="9172" y="2705"/>
                <a:ext cx="1961" cy="1307"/>
              </a:xfrm>
              <a:prstGeom prst="rect">
                <a:avLst/>
              </a:prstGeom>
              <a:noFill/>
            </p:spPr>
            <p:txBody>
              <a:bodyPr wrap="square" rtlCol="0" anchor="ctr" anchorCtr="0">
                <a:spAutoFit/>
              </a:bodyPr>
              <a:lstStyle/>
              <a:p>
                <a:pPr fontAlgn="ctr">
                  <a:lnSpc>
                    <a:spcPct val="150000"/>
                  </a:lnSpc>
                </a:pPr>
                <a:r>
                  <a:rPr lang="en-US" sz="3200" b="1">
                    <a:solidFill>
                      <a:srgbClr val="2E7BC3"/>
                    </a:solidFill>
                    <a:latin typeface="微软雅黑" panose="020B0503020204020204" charset="-122"/>
                    <a:ea typeface="微软雅黑" panose="020B0503020204020204" charset="-122"/>
                    <a:cs typeface="思源宋体 CN Light" panose="02020300000000000000" charset="-122"/>
                  </a:rPr>
                  <a:t>04.</a:t>
                </a:r>
                <a:endParaRPr lang="en-US" sz="3200" b="1">
                  <a:solidFill>
                    <a:srgbClr val="2E7BC3"/>
                  </a:solidFill>
                  <a:latin typeface="微软雅黑" panose="020B0503020204020204" charset="-122"/>
                  <a:ea typeface="微软雅黑" panose="020B0503020204020204" charset="-122"/>
                  <a:cs typeface="思源宋体 CN Light" panose="02020300000000000000" charset="-122"/>
                </a:endParaRPr>
              </a:p>
            </p:txBody>
          </p:sp>
          <p:cxnSp>
            <p:nvCxnSpPr>
              <p:cNvPr id="79" name="直接连接符 78"/>
              <p:cNvCxnSpPr/>
              <p:nvPr/>
            </p:nvCxnSpPr>
            <p:spPr>
              <a:xfrm>
                <a:off x="10719" y="3835"/>
                <a:ext cx="6569" cy="0"/>
              </a:xfrm>
              <a:prstGeom prst="line">
                <a:avLst/>
              </a:prstGeom>
              <a:ln w="15875">
                <a:solidFill>
                  <a:srgbClr val="2E7BC3"/>
                </a:solidFill>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16154" y="3722"/>
                <a:ext cx="1134" cy="113"/>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cs typeface="思源宋体 CN Light" panose="02020300000000000000" charset="-122"/>
                </a:endParaRPr>
              </a:p>
            </p:txBody>
          </p:sp>
        </p:grpSp>
      </p:grpSp>
      <p:sp>
        <p:nvSpPr>
          <p:cNvPr id="37" name="直角三角形 36"/>
          <p:cNvSpPr/>
          <p:nvPr/>
        </p:nvSpPr>
        <p:spPr>
          <a:xfrm rot="5400000">
            <a:off x="700405" y="2141855"/>
            <a:ext cx="564515" cy="56451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9" name="直角三角形 38"/>
          <p:cNvSpPr/>
          <p:nvPr/>
        </p:nvSpPr>
        <p:spPr>
          <a:xfrm rot="10800000">
            <a:off x="4841875" y="2141855"/>
            <a:ext cx="564515" cy="564515"/>
          </a:xfrm>
          <a:prstGeom prst="rtTriangle">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0" name="直角三角形 39"/>
          <p:cNvSpPr/>
          <p:nvPr/>
        </p:nvSpPr>
        <p:spPr>
          <a:xfrm>
            <a:off x="700405" y="4714875"/>
            <a:ext cx="564515" cy="564515"/>
          </a:xfrm>
          <a:prstGeom prst="rtTriangle">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 name="文本框 5"/>
          <p:cNvSpPr txBox="1"/>
          <p:nvPr>
            <p:custDataLst>
              <p:tags r:id="rId4"/>
            </p:custDataLst>
          </p:nvPr>
        </p:nvSpPr>
        <p:spPr>
          <a:xfrm>
            <a:off x="822960" y="748030"/>
            <a:ext cx="6483985" cy="829945"/>
          </a:xfrm>
          <a:prstGeom prst="rect">
            <a:avLst/>
          </a:prstGeom>
          <a:noFill/>
        </p:spPr>
        <p:txBody>
          <a:bodyPr wrap="square" rtlCol="0">
            <a:spAutoFit/>
          </a:bodyPr>
          <a:lstStyle/>
          <a:p>
            <a:pPr algn="just"/>
            <a:r>
              <a:rPr lang="zh-CN" altLang="en-US" sz="4800" b="1" spc="100" dirty="0">
                <a:solidFill>
                  <a:schemeClr val="bg2">
                    <a:lumMod val="50000"/>
                  </a:schemeClr>
                </a:solidFill>
                <a:latin typeface="微软雅黑" panose="020B0503020204020204" charset="-122"/>
                <a:ea typeface="微软雅黑" panose="020B0503020204020204" charset="-122"/>
                <a:cs typeface="微软雅黑" panose="020B0503020204020204" charset="-122"/>
              </a:rPr>
              <a:t>目录</a:t>
            </a:r>
            <a:r>
              <a:rPr lang="en-US" altLang="zh-CN" sz="4600" b="1" spc="100" dirty="0">
                <a:solidFill>
                  <a:schemeClr val="bg2">
                    <a:lumMod val="50000"/>
                  </a:schemeClr>
                </a:solidFill>
                <a:latin typeface="微软雅黑" panose="020B0503020204020204" charset="-122"/>
                <a:ea typeface="微软雅黑" panose="020B0503020204020204" charset="-122"/>
                <a:cs typeface="微软雅黑" panose="020B0503020204020204" charset="-122"/>
              </a:rPr>
              <a:t> / </a:t>
            </a:r>
            <a:r>
              <a:rPr lang="en-US" altLang="zh-CN" sz="3200" b="1" spc="100" dirty="0">
                <a:solidFill>
                  <a:schemeClr val="bg2">
                    <a:lumMod val="50000"/>
                  </a:schemeClr>
                </a:solidFill>
                <a:latin typeface="微软雅黑" panose="020B0503020204020204" charset="-122"/>
                <a:ea typeface="微软雅黑" panose="020B0503020204020204" charset="-122"/>
                <a:cs typeface="微软雅黑" panose="020B0503020204020204" charset="-122"/>
              </a:rPr>
              <a:t>CONTENTS</a:t>
            </a:r>
            <a:endParaRPr lang="en-US" altLang="zh-CN" sz="3200" b="1" spc="1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custDataLst>
              <p:tags r:id="rId5"/>
            </p:custDataLst>
          </p:nvPr>
        </p:nvSpPr>
        <p:spPr>
          <a:xfrm>
            <a:off x="7112483" y="2896049"/>
            <a:ext cx="4502013" cy="460375"/>
          </a:xfrm>
          <a:prstGeom prst="rect">
            <a:avLst/>
          </a:prstGeom>
          <a:noFill/>
        </p:spPr>
        <p:txBody>
          <a:bodyPr wrap="square" rtlCol="0">
            <a:spAutoFit/>
          </a:bodyPr>
          <a:lstStyle/>
          <a:p>
            <a:pPr algn="just"/>
            <a:r>
              <a:rPr lang="zh-CN" altLang="en-US" sz="2400" spc="100" dirty="0">
                <a:solidFill>
                  <a:schemeClr val="bg2">
                    <a:lumMod val="50000"/>
                  </a:schemeClr>
                </a:solidFill>
                <a:latin typeface="微软雅黑" panose="020B0503020204020204" charset="-122"/>
                <a:ea typeface="微软雅黑" panose="020B0503020204020204" charset="-122"/>
              </a:rPr>
              <a:t>在此添加标题</a:t>
            </a:r>
            <a:endParaRPr lang="zh-CN" altLang="en-US" sz="2400" spc="100" dirty="0">
              <a:solidFill>
                <a:schemeClr val="bg2">
                  <a:lumMod val="50000"/>
                </a:schemeClr>
              </a:solidFill>
              <a:latin typeface="微软雅黑" panose="020B0503020204020204" charset="-122"/>
              <a:ea typeface="微软雅黑" panose="020B0503020204020204" charset="-122"/>
            </a:endParaRPr>
          </a:p>
        </p:txBody>
      </p:sp>
      <p:sp>
        <p:nvSpPr>
          <p:cNvPr id="11" name="文本框 10"/>
          <p:cNvSpPr txBox="1"/>
          <p:nvPr>
            <p:custDataLst>
              <p:tags r:id="rId6"/>
            </p:custDataLst>
          </p:nvPr>
        </p:nvSpPr>
        <p:spPr>
          <a:xfrm>
            <a:off x="7112483" y="5226499"/>
            <a:ext cx="4502013" cy="460375"/>
          </a:xfrm>
          <a:prstGeom prst="rect">
            <a:avLst/>
          </a:prstGeom>
          <a:noFill/>
        </p:spPr>
        <p:txBody>
          <a:bodyPr wrap="square" rtlCol="0">
            <a:spAutoFit/>
          </a:bodyPr>
          <a:lstStyle/>
          <a:p>
            <a:pPr algn="just"/>
            <a:r>
              <a:rPr lang="zh-CN" altLang="en-US" sz="2400" spc="100" dirty="0">
                <a:solidFill>
                  <a:schemeClr val="bg2">
                    <a:lumMod val="50000"/>
                  </a:schemeClr>
                </a:solidFill>
                <a:latin typeface="微软雅黑" panose="020B0503020204020204" charset="-122"/>
                <a:ea typeface="微软雅黑" panose="020B0503020204020204" charset="-122"/>
              </a:rPr>
              <a:t>在此添加标题</a:t>
            </a:r>
            <a:endParaRPr lang="zh-CN" altLang="en-US" sz="2400" spc="100" dirty="0">
              <a:solidFill>
                <a:schemeClr val="bg2">
                  <a:lumMod val="50000"/>
                </a:schemeClr>
              </a:solidFill>
              <a:latin typeface="微软雅黑" panose="020B0503020204020204" charset="-122"/>
              <a:ea typeface="微软雅黑" panose="020B0503020204020204" charset="-122"/>
            </a:endParaRPr>
          </a:p>
        </p:txBody>
      </p:sp>
      <p:sp>
        <p:nvSpPr>
          <p:cNvPr id="2" name="文本框 1"/>
          <p:cNvSpPr txBox="1"/>
          <p:nvPr>
            <p:custDataLst>
              <p:tags r:id="rId7"/>
            </p:custDataLst>
          </p:nvPr>
        </p:nvSpPr>
        <p:spPr>
          <a:xfrm>
            <a:off x="278130" y="6012815"/>
            <a:ext cx="1543050" cy="445135"/>
          </a:xfrm>
          <a:prstGeom prst="rect">
            <a:avLst/>
          </a:prstGeom>
          <a:noFill/>
        </p:spPr>
        <p:txBody>
          <a:bodyPr wrap="square" rtlCol="0">
            <a:spAutoFit/>
          </a:bodyPr>
          <a:lstStyle/>
          <a:p>
            <a:pPr algn="ctr"/>
            <a:r>
              <a:rPr lang="zh-CN" sz="2300" b="1" dirty="0">
                <a:solidFill>
                  <a:schemeClr val="tx1"/>
                </a:solidFill>
                <a:latin typeface="微软雅黑" panose="020B0503020204020204" charset="-122"/>
                <a:ea typeface="微软雅黑" panose="020B0503020204020204" charset="-122"/>
                <a:cs typeface="方正公文黑体" panose="02000500000000000000" charset="-122"/>
              </a:rPr>
              <a:t>目录四</a:t>
            </a:r>
            <a:endParaRPr lang="zh-CN" sz="2300" b="1" dirty="0">
              <a:solidFill>
                <a:schemeClr val="tx1"/>
              </a:solidFill>
              <a:latin typeface="微软雅黑" panose="020B0503020204020204" charset="-122"/>
              <a:ea typeface="微软雅黑" panose="020B0503020204020204" charset="-122"/>
              <a:cs typeface="方正公文黑体" panose="02000500000000000000" charset="-122"/>
            </a:endParaRPr>
          </a:p>
        </p:txBody>
      </p:sp>
      <p:sp>
        <p:nvSpPr>
          <p:cNvPr id="15" name="直角三角形 14"/>
          <p:cNvSpPr/>
          <p:nvPr>
            <p:custDataLst>
              <p:tags r:id="rId8"/>
            </p:custDataLst>
          </p:nvPr>
        </p:nvSpPr>
        <p:spPr>
          <a:xfrm rot="16200000">
            <a:off x="4841875" y="4714875"/>
            <a:ext cx="564515" cy="56451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3" name="Picture 2" descr="C:\Users\Administrator\Desktop\素材\设计素材\学校和成影的logo（2020年新版）\2020简体版logo3.png"/>
          <p:cNvPicPr>
            <a:picLocks noChangeAspect="1" noChangeArrowheads="1"/>
          </p:cNvPicPr>
          <p:nvPr>
            <p:custDataLst>
              <p:tags r:id="rId9"/>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136427" y="236462"/>
            <a:ext cx="2673540" cy="420695"/>
          </a:xfrm>
          <a:prstGeom prst="rect">
            <a:avLst/>
          </a:prstGeom>
          <a:noFill/>
        </p:spPr>
      </p:pic>
    </p:spTree>
    <p:custDataLst>
      <p:tags r:id="rId11"/>
    </p:custDataLst>
  </p:cSld>
  <p:clrMapOvr>
    <a:masterClrMapping/>
  </p:clrMapOvr>
  <p:timing>
    <p:tnLst>
      <p:par>
        <p:cTn id="1" dur="indefinite" restart="never" nodeType="tmRoot"/>
      </p:par>
    </p:tnLst>
    <p:bldLst>
      <p:bldP spid="9" grpId="0"/>
      <p:bldP spid="7" grpId="0"/>
      <p:bldP spid="6" grpId="0"/>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任意多边形 1"/>
          <p:cNvSpPr/>
          <p:nvPr/>
        </p:nvSpPr>
        <p:spPr>
          <a:xfrm>
            <a:off x="12700" y="2605405"/>
            <a:ext cx="12170410" cy="1657350"/>
          </a:xfrm>
          <a:custGeom>
            <a:avLst/>
            <a:gdLst/>
            <a:ahLst/>
            <a:cxnLst>
              <a:cxn ang="3">
                <a:pos x="hc" y="t"/>
              </a:cxn>
              <a:cxn ang="cd2">
                <a:pos x="l" y="vc"/>
              </a:cxn>
              <a:cxn ang="cd4">
                <a:pos x="hc" y="b"/>
              </a:cxn>
              <a:cxn ang="0">
                <a:pos x="r" y="vc"/>
              </a:cxn>
            </a:cxnLst>
            <a:rect l="l" t="t" r="r" b="b"/>
            <a:pathLst>
              <a:path w="19166" h="2610">
                <a:moveTo>
                  <a:pt x="12606" y="0"/>
                </a:moveTo>
                <a:lnTo>
                  <a:pt x="19166" y="0"/>
                </a:lnTo>
                <a:lnTo>
                  <a:pt x="19166" y="2610"/>
                </a:lnTo>
                <a:lnTo>
                  <a:pt x="13249" y="2610"/>
                </a:lnTo>
                <a:lnTo>
                  <a:pt x="12606" y="0"/>
                </a:lnTo>
                <a:close/>
                <a:moveTo>
                  <a:pt x="0" y="0"/>
                </a:moveTo>
                <a:lnTo>
                  <a:pt x="4615" y="0"/>
                </a:lnTo>
                <a:lnTo>
                  <a:pt x="5259" y="2610"/>
                </a:lnTo>
                <a:lnTo>
                  <a:pt x="0" y="2610"/>
                </a:lnTo>
                <a:lnTo>
                  <a:pt x="0" y="0"/>
                </a:lnTo>
                <a:close/>
              </a:path>
            </a:pathLst>
          </a:custGeom>
          <a:solidFill>
            <a:srgbClr val="2E7BC3"/>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20" name="任意多边形 19"/>
          <p:cNvSpPr>
            <a:spLocks noChangeArrowheads="1"/>
          </p:cNvSpPr>
          <p:nvPr>
            <p:custDataLst>
              <p:tags r:id="rId1"/>
            </p:custDataLst>
          </p:nvPr>
        </p:nvSpPr>
        <p:spPr bwMode="auto">
          <a:xfrm>
            <a:off x="7995920" y="2597785"/>
            <a:ext cx="4196080" cy="1661795"/>
          </a:xfrm>
          <a:custGeom>
            <a:avLst/>
            <a:gdLst>
              <a:gd name="connsiteX0" fmla="*/ 0 w 2851438"/>
              <a:gd name="connsiteY0" fmla="*/ 0 h 1661837"/>
              <a:gd name="connsiteX1" fmla="*/ 2851438 w 2851438"/>
              <a:gd name="connsiteY1" fmla="*/ 0 h 1661837"/>
              <a:gd name="connsiteX2" fmla="*/ 2851438 w 2851438"/>
              <a:gd name="connsiteY2" fmla="*/ 1661837 h 1661837"/>
              <a:gd name="connsiteX3" fmla="*/ 839840 w 2851438"/>
              <a:gd name="connsiteY3" fmla="*/ 1661837 h 1661837"/>
            </a:gdLst>
            <a:ahLst/>
            <a:cxnLst>
              <a:cxn ang="0">
                <a:pos x="connsiteX0" y="connsiteY0"/>
              </a:cxn>
              <a:cxn ang="0">
                <a:pos x="connsiteX1" y="connsiteY1"/>
              </a:cxn>
              <a:cxn ang="0">
                <a:pos x="connsiteX2" y="connsiteY2"/>
              </a:cxn>
              <a:cxn ang="0">
                <a:pos x="connsiteX3" y="connsiteY3"/>
              </a:cxn>
            </a:cxnLst>
            <a:rect l="l" t="t" r="r" b="b"/>
            <a:pathLst>
              <a:path w="2851438" h="1661837">
                <a:moveTo>
                  <a:pt x="0" y="0"/>
                </a:moveTo>
                <a:lnTo>
                  <a:pt x="2851438" y="0"/>
                </a:lnTo>
                <a:lnTo>
                  <a:pt x="2851438" y="1661837"/>
                </a:lnTo>
                <a:lnTo>
                  <a:pt x="839840" y="1661837"/>
                </a:lnTo>
                <a:close/>
              </a:path>
            </a:pathLst>
          </a:custGeom>
          <a:solidFill>
            <a:srgbClr val="2E7BC3"/>
          </a:solidFill>
          <a:ln w="9525">
            <a:noFill/>
            <a:round/>
          </a:ln>
        </p:spPr>
        <p:txBody>
          <a:bodyPr wrap="square">
            <a:noAutofit/>
          </a:bodyPr>
          <a:lstStyle/>
          <a:p>
            <a:endParaRPr lang="zh-CN" altLang="en-US" sz="2400">
              <a:latin typeface="Arial" panose="020B0604020202020204" pitchFamily="34" charset="0"/>
            </a:endParaRPr>
          </a:p>
        </p:txBody>
      </p:sp>
      <p:sp>
        <p:nvSpPr>
          <p:cNvPr id="22" name="TextBox 7"/>
          <p:cNvSpPr txBox="1"/>
          <p:nvPr>
            <p:custDataLst>
              <p:tags r:id="rId2"/>
            </p:custDataLst>
          </p:nvPr>
        </p:nvSpPr>
        <p:spPr bwMode="auto">
          <a:xfrm>
            <a:off x="3969848" y="1353455"/>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25" name="TextBox 9"/>
          <p:cNvSpPr txBox="1"/>
          <p:nvPr>
            <p:custDataLst>
              <p:tags r:id="rId3"/>
            </p:custDataLst>
          </p:nvPr>
        </p:nvSpPr>
        <p:spPr bwMode="auto">
          <a:xfrm>
            <a:off x="5288126" y="3780567"/>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27" name="TextBox 11"/>
          <p:cNvSpPr txBox="1"/>
          <p:nvPr>
            <p:custDataLst>
              <p:tags r:id="rId4"/>
            </p:custDataLst>
          </p:nvPr>
        </p:nvSpPr>
        <p:spPr bwMode="auto">
          <a:xfrm>
            <a:off x="4655436" y="2567011"/>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30" name="TextBox 13"/>
          <p:cNvSpPr txBox="1"/>
          <p:nvPr>
            <p:custDataLst>
              <p:tags r:id="rId5"/>
            </p:custDataLst>
          </p:nvPr>
        </p:nvSpPr>
        <p:spPr bwMode="auto">
          <a:xfrm>
            <a:off x="5912349" y="4994122"/>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32" name="TextBox 15"/>
          <p:cNvSpPr txBox="1">
            <a:spLocks noChangeArrowheads="1"/>
          </p:cNvSpPr>
          <p:nvPr>
            <p:custDataLst>
              <p:tags r:id="rId6"/>
            </p:custDataLst>
          </p:nvPr>
        </p:nvSpPr>
        <p:spPr bwMode="auto">
          <a:xfrm>
            <a:off x="3102550" y="129829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01</a:t>
            </a:r>
            <a:endParaRPr lang="en-US" altLang="zh-CN" sz="3200" b="1" dirty="0">
              <a:solidFill>
                <a:srgbClr val="2E7BC3"/>
              </a:solidFill>
              <a:latin typeface="微软雅黑" panose="020B0503020204020204" charset="-122"/>
              <a:ea typeface="微软雅黑" panose="020B0503020204020204" charset="-122"/>
            </a:endParaRPr>
          </a:p>
        </p:txBody>
      </p:sp>
      <p:sp>
        <p:nvSpPr>
          <p:cNvPr id="33" name="TextBox 16"/>
          <p:cNvSpPr txBox="1">
            <a:spLocks noChangeArrowheads="1"/>
          </p:cNvSpPr>
          <p:nvPr>
            <p:custDataLst>
              <p:tags r:id="rId7"/>
            </p:custDataLst>
          </p:nvPr>
        </p:nvSpPr>
        <p:spPr bwMode="auto">
          <a:xfrm>
            <a:off x="3792370" y="250975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02</a:t>
            </a:r>
            <a:endParaRPr lang="en-US" altLang="zh-CN" sz="3200" b="1" dirty="0">
              <a:solidFill>
                <a:srgbClr val="2E7BC3"/>
              </a:solidFill>
              <a:latin typeface="微软雅黑" panose="020B0503020204020204" charset="-122"/>
              <a:ea typeface="微软雅黑" panose="020B0503020204020204" charset="-122"/>
            </a:endParaRPr>
          </a:p>
        </p:txBody>
      </p:sp>
      <p:sp>
        <p:nvSpPr>
          <p:cNvPr id="34" name="TextBox 17"/>
          <p:cNvSpPr txBox="1">
            <a:spLocks noChangeArrowheads="1"/>
          </p:cNvSpPr>
          <p:nvPr>
            <p:custDataLst>
              <p:tags r:id="rId8"/>
            </p:custDataLst>
          </p:nvPr>
        </p:nvSpPr>
        <p:spPr bwMode="auto">
          <a:xfrm>
            <a:off x="4505469" y="3721214"/>
            <a:ext cx="684530" cy="583565"/>
          </a:xfrm>
          <a:prstGeom prst="rect">
            <a:avLst/>
          </a:prstGeom>
          <a:noFill/>
          <a:ln w="9525">
            <a:noFill/>
            <a:miter lim="800000"/>
          </a:ln>
        </p:spPr>
        <p:txBody>
          <a:bodyPr wrap="none">
            <a:spAutoFit/>
          </a:bodyPr>
          <a:lstStyle/>
          <a:p>
            <a:r>
              <a:rPr lang="en-US" altLang="zh-CN" sz="3200" b="1">
                <a:solidFill>
                  <a:srgbClr val="2E7BC3"/>
                </a:solidFill>
                <a:latin typeface="微软雅黑" panose="020B0503020204020204" charset="-122"/>
                <a:ea typeface="微软雅黑" panose="020B0503020204020204" charset="-122"/>
              </a:rPr>
              <a:t>03</a:t>
            </a:r>
            <a:endParaRPr lang="en-US" altLang="zh-CN" sz="3200" b="1">
              <a:solidFill>
                <a:srgbClr val="2E7BC3"/>
              </a:solidFill>
              <a:latin typeface="微软雅黑" panose="020B0503020204020204" charset="-122"/>
              <a:ea typeface="微软雅黑" panose="020B0503020204020204" charset="-122"/>
            </a:endParaRPr>
          </a:p>
        </p:txBody>
      </p:sp>
      <p:sp>
        <p:nvSpPr>
          <p:cNvPr id="35" name="TextBox 18"/>
          <p:cNvSpPr txBox="1">
            <a:spLocks noChangeArrowheads="1"/>
          </p:cNvSpPr>
          <p:nvPr>
            <p:custDataLst>
              <p:tags r:id="rId9"/>
            </p:custDataLst>
          </p:nvPr>
        </p:nvSpPr>
        <p:spPr bwMode="auto">
          <a:xfrm>
            <a:off x="5057746" y="493267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04</a:t>
            </a:r>
            <a:endParaRPr lang="en-US" altLang="zh-CN" sz="3200" b="1" dirty="0">
              <a:solidFill>
                <a:srgbClr val="2E7BC3"/>
              </a:solidFill>
              <a:latin typeface="微软雅黑" panose="020B0503020204020204" charset="-122"/>
              <a:ea typeface="微软雅黑" panose="020B0503020204020204" charset="-122"/>
            </a:endParaRPr>
          </a:p>
        </p:txBody>
      </p:sp>
      <p:sp>
        <p:nvSpPr>
          <p:cNvPr id="21" name="TextBox 5"/>
          <p:cNvSpPr txBox="1">
            <a:spLocks noChangeArrowheads="1"/>
          </p:cNvSpPr>
          <p:nvPr>
            <p:custDataLst>
              <p:tags r:id="rId10"/>
            </p:custDataLst>
          </p:nvPr>
        </p:nvSpPr>
        <p:spPr bwMode="auto">
          <a:xfrm>
            <a:off x="8759594" y="3012530"/>
            <a:ext cx="3310255" cy="768350"/>
          </a:xfrm>
          <a:prstGeom prst="rect">
            <a:avLst/>
          </a:prstGeom>
          <a:noFill/>
          <a:ln w="9525">
            <a:noFill/>
            <a:miter lim="800000"/>
          </a:ln>
        </p:spPr>
        <p:txBody>
          <a:bodyPr wrap="none">
            <a:spAutoFit/>
          </a:bodyP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CONTENTS</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文本框 3"/>
          <p:cNvSpPr txBox="1"/>
          <p:nvPr>
            <p:custDataLst>
              <p:tags r:id="rId11"/>
            </p:custDataLst>
          </p:nvPr>
        </p:nvSpPr>
        <p:spPr>
          <a:xfrm>
            <a:off x="0" y="2900045"/>
            <a:ext cx="3101975" cy="1014730"/>
          </a:xfrm>
          <a:prstGeom prst="rect">
            <a:avLst/>
          </a:prstGeom>
          <a:noFill/>
        </p:spPr>
        <p:txBody>
          <a:bodyPr wrap="square">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目</a:t>
            </a:r>
            <a:r>
              <a:rPr lang="en-US" altLang="zh-CN"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 </a:t>
            </a:r>
            <a:r>
              <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录</a:t>
            </a:r>
            <a:endPar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endParaRPr>
          </a:p>
        </p:txBody>
      </p:sp>
      <p:sp>
        <p:nvSpPr>
          <p:cNvPr id="65" name="矩形 64"/>
          <p:cNvSpPr/>
          <p:nvPr>
            <p:custDataLst>
              <p:tags r:id="rId12"/>
            </p:custDataLst>
          </p:nvPr>
        </p:nvSpPr>
        <p:spPr>
          <a:xfrm>
            <a:off x="0" y="6356350"/>
            <a:ext cx="12192000" cy="220980"/>
          </a:xfrm>
          <a:prstGeom prst="rect">
            <a:avLst/>
          </a:prstGeom>
          <a:solidFill>
            <a:srgbClr val="2E7B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lt1"/>
              </a:solidFill>
              <a:latin typeface="微软雅黑" panose="020B0503020204020204" charset="-122"/>
              <a:ea typeface="微软雅黑" panose="020B0503020204020204" charset="-122"/>
              <a:cs typeface="思源黑体 CN Regular" panose="020B0500000000000000" pitchFamily="34" charset="-122"/>
            </a:endParaRPr>
          </a:p>
        </p:txBody>
      </p:sp>
      <p:pic>
        <p:nvPicPr>
          <p:cNvPr id="3" name="Picture 2" descr="C:\Users\Administrator\Desktop\素材\设计素材\学校和成影的logo（2020年新版）\2020简体版logo3.png"/>
          <p:cNvPicPr>
            <a:picLocks noChangeAspect="1" noChangeArrowheads="1"/>
          </p:cNvPicPr>
          <p:nvPr>
            <p:custDataLst>
              <p:tags r:id="rId1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258347" y="236462"/>
            <a:ext cx="2673540" cy="420695"/>
          </a:xfrm>
          <a:prstGeom prst="rect">
            <a:avLst/>
          </a:prstGeom>
          <a:noFill/>
        </p:spPr>
      </p:pic>
      <p:sp>
        <p:nvSpPr>
          <p:cNvPr id="29" name="文本框 28"/>
          <p:cNvSpPr txBox="1"/>
          <p:nvPr>
            <p:custDataLst>
              <p:tags r:id="rId15"/>
            </p:custDataLst>
          </p:nvPr>
        </p:nvSpPr>
        <p:spPr>
          <a:xfrm>
            <a:off x="0" y="6334760"/>
            <a:ext cx="2327910" cy="445135"/>
          </a:xfrm>
          <a:prstGeom prst="rect">
            <a:avLst/>
          </a:prstGeom>
          <a:noFill/>
        </p:spPr>
        <p:txBody>
          <a:bodyPr wrap="square" rtlCol="0">
            <a:spAutoFit/>
          </a:bodyPr>
          <a:lstStyle/>
          <a:p>
            <a:pPr algn="l"/>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目录五</a:t>
            </a:r>
            <a:endParaRPr lang="zh-CN" altLang="en-US"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spTree>
  </p:cSld>
  <p:clrMapOvr>
    <a:masterClrMapping/>
  </p:clrMapOvr>
  <p:timing>
    <p:tnLst>
      <p:par>
        <p:cTn id="1" dur="indefinite" restart="never" nodeType="tmRoot"/>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图片 6" descr="1656465970992"/>
          <p:cNvPicPr>
            <a:picLocks noChangeAspect="1"/>
          </p:cNvPicPr>
          <p:nvPr/>
        </p:nvPicPr>
        <p:blipFill>
          <a:blip r:embed="rId1"/>
          <a:stretch>
            <a:fillRect/>
          </a:stretch>
        </p:blipFill>
        <p:spPr>
          <a:xfrm>
            <a:off x="5715" y="635"/>
            <a:ext cx="12186285" cy="6858000"/>
          </a:xfrm>
          <a:prstGeom prst="rect">
            <a:avLst/>
          </a:prstGeom>
        </p:spPr>
      </p:pic>
      <p:sp>
        <p:nvSpPr>
          <p:cNvPr id="6" name="平行四边形 5"/>
          <p:cNvSpPr/>
          <p:nvPr/>
        </p:nvSpPr>
        <p:spPr>
          <a:xfrm flipH="1">
            <a:off x="2170430" y="-635"/>
            <a:ext cx="7369810" cy="6859270"/>
          </a:xfrm>
          <a:prstGeom prst="parallelogram">
            <a:avLst/>
          </a:prstGeom>
          <a:solidFill>
            <a:schemeClr val="bg1"/>
          </a:soli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TextBox 7"/>
          <p:cNvSpPr txBox="1"/>
          <p:nvPr>
            <p:custDataLst>
              <p:tags r:id="rId2"/>
            </p:custDataLst>
          </p:nvPr>
        </p:nvSpPr>
        <p:spPr bwMode="auto">
          <a:xfrm>
            <a:off x="3969848" y="1353455"/>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25" name="TextBox 9"/>
          <p:cNvSpPr txBox="1"/>
          <p:nvPr>
            <p:custDataLst>
              <p:tags r:id="rId3"/>
            </p:custDataLst>
          </p:nvPr>
        </p:nvSpPr>
        <p:spPr bwMode="auto">
          <a:xfrm>
            <a:off x="5288126" y="3780567"/>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27" name="TextBox 11"/>
          <p:cNvSpPr txBox="1"/>
          <p:nvPr>
            <p:custDataLst>
              <p:tags r:id="rId4"/>
            </p:custDataLst>
          </p:nvPr>
        </p:nvSpPr>
        <p:spPr bwMode="auto">
          <a:xfrm>
            <a:off x="4655436" y="2567011"/>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30" name="TextBox 13"/>
          <p:cNvSpPr txBox="1"/>
          <p:nvPr>
            <p:custDataLst>
              <p:tags r:id="rId5"/>
            </p:custDataLst>
          </p:nvPr>
        </p:nvSpPr>
        <p:spPr bwMode="auto">
          <a:xfrm>
            <a:off x="5912349" y="4994122"/>
            <a:ext cx="2087880" cy="460375"/>
          </a:xfrm>
          <a:prstGeom prst="rect">
            <a:avLst/>
          </a:prstGeom>
          <a:noFill/>
        </p:spPr>
        <p:txBody>
          <a:bodyPr wrap="none">
            <a:spAutoFit/>
          </a:bodyPr>
          <a:lstStyle/>
          <a:p>
            <a:pPr algn="l"/>
            <a:r>
              <a:rPr lang="zh-CN" altLang="en-US" sz="2400" b="1" spc="100" dirty="0">
                <a:solidFill>
                  <a:srgbClr val="2E7BC3"/>
                </a:solidFill>
                <a:latin typeface="微软雅黑" panose="020B0503020204020204" charset="-122"/>
                <a:ea typeface="微软雅黑" panose="020B0503020204020204" charset="-122"/>
                <a:sym typeface="+mn-ea"/>
              </a:rPr>
              <a:t>在此添加标题</a:t>
            </a:r>
            <a:endParaRPr lang="zh-CN" altLang="en-US" sz="2400" b="1" spc="100" dirty="0">
              <a:solidFill>
                <a:srgbClr val="2E7BC3"/>
              </a:solidFill>
              <a:latin typeface="微软雅黑" panose="020B0503020204020204" charset="-122"/>
              <a:ea typeface="微软雅黑" panose="020B0503020204020204" charset="-122"/>
              <a:sym typeface="+mn-ea"/>
            </a:endParaRPr>
          </a:p>
        </p:txBody>
      </p:sp>
      <p:sp>
        <p:nvSpPr>
          <p:cNvPr id="32" name="TextBox 15"/>
          <p:cNvSpPr txBox="1">
            <a:spLocks noChangeArrowheads="1"/>
          </p:cNvSpPr>
          <p:nvPr>
            <p:custDataLst>
              <p:tags r:id="rId6"/>
            </p:custDataLst>
          </p:nvPr>
        </p:nvSpPr>
        <p:spPr bwMode="auto">
          <a:xfrm>
            <a:off x="3102550" y="129829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01</a:t>
            </a:r>
            <a:endParaRPr lang="en-US" altLang="zh-CN" sz="3200" b="1" dirty="0">
              <a:solidFill>
                <a:srgbClr val="2E7BC3"/>
              </a:solidFill>
              <a:latin typeface="微软雅黑" panose="020B0503020204020204" charset="-122"/>
              <a:ea typeface="微软雅黑" panose="020B0503020204020204" charset="-122"/>
            </a:endParaRPr>
          </a:p>
        </p:txBody>
      </p:sp>
      <p:sp>
        <p:nvSpPr>
          <p:cNvPr id="33" name="TextBox 16"/>
          <p:cNvSpPr txBox="1">
            <a:spLocks noChangeArrowheads="1"/>
          </p:cNvSpPr>
          <p:nvPr>
            <p:custDataLst>
              <p:tags r:id="rId7"/>
            </p:custDataLst>
          </p:nvPr>
        </p:nvSpPr>
        <p:spPr bwMode="auto">
          <a:xfrm>
            <a:off x="3792370" y="250975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02</a:t>
            </a:r>
            <a:endParaRPr lang="en-US" altLang="zh-CN" sz="3200" b="1" dirty="0">
              <a:solidFill>
                <a:srgbClr val="2E7BC3"/>
              </a:solidFill>
              <a:latin typeface="微软雅黑" panose="020B0503020204020204" charset="-122"/>
              <a:ea typeface="微软雅黑" panose="020B0503020204020204" charset="-122"/>
            </a:endParaRPr>
          </a:p>
        </p:txBody>
      </p:sp>
      <p:sp>
        <p:nvSpPr>
          <p:cNvPr id="34" name="TextBox 17"/>
          <p:cNvSpPr txBox="1">
            <a:spLocks noChangeArrowheads="1"/>
          </p:cNvSpPr>
          <p:nvPr>
            <p:custDataLst>
              <p:tags r:id="rId8"/>
            </p:custDataLst>
          </p:nvPr>
        </p:nvSpPr>
        <p:spPr bwMode="auto">
          <a:xfrm>
            <a:off x="4505469" y="3721214"/>
            <a:ext cx="684530" cy="583565"/>
          </a:xfrm>
          <a:prstGeom prst="rect">
            <a:avLst/>
          </a:prstGeom>
          <a:noFill/>
          <a:ln w="9525">
            <a:noFill/>
            <a:miter lim="800000"/>
          </a:ln>
        </p:spPr>
        <p:txBody>
          <a:bodyPr wrap="none">
            <a:spAutoFit/>
          </a:bodyPr>
          <a:lstStyle/>
          <a:p>
            <a:r>
              <a:rPr lang="en-US" altLang="zh-CN" sz="3200" b="1">
                <a:solidFill>
                  <a:srgbClr val="2E7BC3"/>
                </a:solidFill>
                <a:latin typeface="微软雅黑" panose="020B0503020204020204" charset="-122"/>
                <a:ea typeface="微软雅黑" panose="020B0503020204020204" charset="-122"/>
              </a:rPr>
              <a:t>03</a:t>
            </a:r>
            <a:endParaRPr lang="en-US" altLang="zh-CN" sz="3200" b="1">
              <a:solidFill>
                <a:srgbClr val="2E7BC3"/>
              </a:solidFill>
              <a:latin typeface="微软雅黑" panose="020B0503020204020204" charset="-122"/>
              <a:ea typeface="微软雅黑" panose="020B0503020204020204" charset="-122"/>
            </a:endParaRPr>
          </a:p>
        </p:txBody>
      </p:sp>
      <p:sp>
        <p:nvSpPr>
          <p:cNvPr id="35" name="TextBox 18"/>
          <p:cNvSpPr txBox="1">
            <a:spLocks noChangeArrowheads="1"/>
          </p:cNvSpPr>
          <p:nvPr>
            <p:custDataLst>
              <p:tags r:id="rId9"/>
            </p:custDataLst>
          </p:nvPr>
        </p:nvSpPr>
        <p:spPr bwMode="auto">
          <a:xfrm>
            <a:off x="5057746" y="4932674"/>
            <a:ext cx="684530" cy="583565"/>
          </a:xfrm>
          <a:prstGeom prst="rect">
            <a:avLst/>
          </a:prstGeom>
          <a:noFill/>
          <a:ln w="9525">
            <a:noFill/>
            <a:miter lim="800000"/>
          </a:ln>
        </p:spPr>
        <p:txBody>
          <a:bodyPr wrap="none">
            <a:spAutoFit/>
          </a:bodyPr>
          <a:lstStyle/>
          <a:p>
            <a:r>
              <a:rPr lang="en-US" altLang="zh-CN" sz="3200" b="1" dirty="0">
                <a:solidFill>
                  <a:srgbClr val="2E7BC3"/>
                </a:solidFill>
                <a:latin typeface="微软雅黑" panose="020B0503020204020204" charset="-122"/>
                <a:ea typeface="微软雅黑" panose="020B0503020204020204" charset="-122"/>
              </a:rPr>
              <a:t>04</a:t>
            </a:r>
            <a:endParaRPr lang="en-US" altLang="zh-CN" sz="3200" b="1" dirty="0">
              <a:solidFill>
                <a:srgbClr val="2E7BC3"/>
              </a:solidFill>
              <a:latin typeface="微软雅黑" panose="020B0503020204020204" charset="-122"/>
              <a:ea typeface="微软雅黑" panose="020B0503020204020204" charset="-122"/>
            </a:endParaRPr>
          </a:p>
        </p:txBody>
      </p:sp>
      <p:sp>
        <p:nvSpPr>
          <p:cNvPr id="21" name="TextBox 5"/>
          <p:cNvSpPr txBox="1">
            <a:spLocks noChangeArrowheads="1"/>
          </p:cNvSpPr>
          <p:nvPr>
            <p:custDataLst>
              <p:tags r:id="rId10"/>
            </p:custDataLst>
          </p:nvPr>
        </p:nvSpPr>
        <p:spPr bwMode="auto">
          <a:xfrm>
            <a:off x="8759594" y="3012530"/>
            <a:ext cx="3310255" cy="768350"/>
          </a:xfrm>
          <a:prstGeom prst="rect">
            <a:avLst/>
          </a:prstGeom>
          <a:noFill/>
          <a:ln w="9525">
            <a:noFill/>
            <a:miter lim="800000"/>
          </a:ln>
        </p:spPr>
        <p:txBody>
          <a:bodyPr wrap="none">
            <a:spAutoFit/>
          </a:bodyP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CONTENTS</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4" name="文本框 3"/>
          <p:cNvSpPr txBox="1"/>
          <p:nvPr>
            <p:custDataLst>
              <p:tags r:id="rId11"/>
            </p:custDataLst>
          </p:nvPr>
        </p:nvSpPr>
        <p:spPr>
          <a:xfrm>
            <a:off x="161925" y="3093085"/>
            <a:ext cx="3101975" cy="1014730"/>
          </a:xfrm>
          <a:prstGeom prst="rect">
            <a:avLst/>
          </a:prstGeom>
          <a:noFill/>
        </p:spPr>
        <p:txBody>
          <a:bodyPr wrap="square">
            <a:spAutoFit/>
          </a:bodyPr>
          <a:lstStyle/>
          <a:p>
            <a:pPr algn="ctr"/>
            <a:r>
              <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目</a:t>
            </a:r>
            <a:r>
              <a:rPr lang="en-US" altLang="zh-CN"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 </a:t>
            </a:r>
            <a:r>
              <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录</a:t>
            </a:r>
            <a:endParaRPr lang="zh-CN" altLang="en-US" sz="60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endParaRPr>
          </a:p>
        </p:txBody>
      </p:sp>
      <p:sp>
        <p:nvSpPr>
          <p:cNvPr id="29" name="文本框 28"/>
          <p:cNvSpPr txBox="1"/>
          <p:nvPr>
            <p:custDataLst>
              <p:tags r:id="rId12"/>
            </p:custDataLst>
          </p:nvPr>
        </p:nvSpPr>
        <p:spPr>
          <a:xfrm>
            <a:off x="0" y="6334760"/>
            <a:ext cx="2327910" cy="445135"/>
          </a:xfrm>
          <a:prstGeom prst="rect">
            <a:avLst/>
          </a:prstGeom>
          <a:noFill/>
        </p:spPr>
        <p:txBody>
          <a:bodyPr wrap="square" rtlCol="0">
            <a:spAutoFit/>
          </a:bodyPr>
          <a:lstStyle/>
          <a:p>
            <a:pPr algn="ctr"/>
            <a:r>
              <a:rPr lang="zh-CN" sz="2300" dirty="0">
                <a:solidFill>
                  <a:schemeClr val="bg1"/>
                </a:solidFill>
                <a:latin typeface="方正公文黑体" panose="02000500000000000000" charset="-122"/>
                <a:ea typeface="方正公文黑体" panose="02000500000000000000" charset="-122"/>
                <a:cs typeface="方正公文黑体" panose="02000500000000000000" charset="-122"/>
              </a:rPr>
              <a:t>目录五</a:t>
            </a:r>
            <a:endParaRPr lang="zh-CN" sz="2300" dirty="0">
              <a:solidFill>
                <a:schemeClr val="bg1"/>
              </a:solidFill>
              <a:latin typeface="方正公文黑体" panose="02000500000000000000" charset="-122"/>
              <a:ea typeface="方正公文黑体" panose="02000500000000000000" charset="-122"/>
              <a:cs typeface="方正公文黑体" panose="02000500000000000000" charset="-122"/>
            </a:endParaRPr>
          </a:p>
        </p:txBody>
      </p:sp>
      <p:pic>
        <p:nvPicPr>
          <p:cNvPr id="8" name="Picture 2" descr="C:\Users\Administrator\Desktop\素材\设计素材\学校和成影的logo（2020年新版）\2020简体版logo3.png"/>
          <p:cNvPicPr>
            <a:picLocks noChangeAspect="1" noChangeArrowheads="1"/>
          </p:cNvPicPr>
          <p:nvPr>
            <p:custDataLst>
              <p:tags r:id="rId1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320577" y="205982"/>
            <a:ext cx="2673540" cy="420695"/>
          </a:xfrm>
          <a:prstGeom prst="rect">
            <a:avLst/>
          </a:prstGeom>
          <a:noFill/>
        </p:spPr>
      </p:pic>
    </p:spTree>
  </p:cSld>
  <p:clrMapOvr>
    <a:masterClrMapping/>
  </p:clrMapOvr>
  <p:timing>
    <p:tnLst>
      <p:par>
        <p:cTn id="1" dur="indefinite" restart="never" nodeType="tmRoot"/>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 name="矩形 19"/>
          <p:cNvSpPr/>
          <p:nvPr>
            <p:custDataLst>
              <p:tags r:id="rId1"/>
            </p:custDataLst>
          </p:nvPr>
        </p:nvSpPr>
        <p:spPr>
          <a:xfrm flipH="1">
            <a:off x="-685800" y="5712460"/>
            <a:ext cx="426085" cy="4286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b="1" strike="noStrike" noProof="1">
              <a:solidFill>
                <a:schemeClr val="lt1"/>
              </a:solidFill>
              <a:latin typeface="微软雅黑" panose="020B0503020204020204" charset="-122"/>
              <a:ea typeface="微软雅黑" panose="020B0503020204020204" charset="-122"/>
              <a:cs typeface="思源黑体 CN Normal" panose="020B0400000000000000" charset="-122"/>
            </a:endParaRPr>
          </a:p>
        </p:txBody>
      </p:sp>
      <p:sp>
        <p:nvSpPr>
          <p:cNvPr id="21" name="矩形 20"/>
          <p:cNvSpPr/>
          <p:nvPr>
            <p:custDataLst>
              <p:tags r:id="rId2"/>
            </p:custDataLst>
          </p:nvPr>
        </p:nvSpPr>
        <p:spPr>
          <a:xfrm flipH="1">
            <a:off x="-275590" y="4651375"/>
            <a:ext cx="275590" cy="27813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b="1" strike="noStrike" noProof="1">
              <a:solidFill>
                <a:schemeClr val="lt1"/>
              </a:solidFill>
              <a:latin typeface="微软雅黑" panose="020B0503020204020204" charset="-122"/>
              <a:ea typeface="微软雅黑" panose="020B0503020204020204" charset="-122"/>
              <a:cs typeface="思源黑体 CN Normal" panose="020B0400000000000000" charset="-122"/>
            </a:endParaRPr>
          </a:p>
        </p:txBody>
      </p:sp>
      <p:sp>
        <p:nvSpPr>
          <p:cNvPr id="65" name="矩形 64"/>
          <p:cNvSpPr/>
          <p:nvPr>
            <p:custDataLst>
              <p:tags r:id="rId3"/>
            </p:custDataLst>
          </p:nvPr>
        </p:nvSpPr>
        <p:spPr>
          <a:xfrm>
            <a:off x="635" y="6635750"/>
            <a:ext cx="12192000" cy="227330"/>
          </a:xfrm>
          <a:prstGeom prst="rect">
            <a:avLst/>
          </a:prstGeom>
          <a:solidFill>
            <a:srgbClr val="2E7B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lt1"/>
              </a:solidFill>
              <a:latin typeface="微软雅黑" panose="020B0503020204020204" charset="-122"/>
              <a:ea typeface="微软雅黑" panose="020B0503020204020204" charset="-122"/>
              <a:cs typeface="思源黑体 CN Regular" panose="020B0500000000000000" pitchFamily="34" charset="-122"/>
            </a:endParaRPr>
          </a:p>
        </p:txBody>
      </p:sp>
      <p:sp>
        <p:nvSpPr>
          <p:cNvPr id="23" name="文本框 22"/>
          <p:cNvSpPr txBox="1"/>
          <p:nvPr>
            <p:custDataLst>
              <p:tags r:id="rId4"/>
            </p:custDataLst>
          </p:nvPr>
        </p:nvSpPr>
        <p:spPr>
          <a:xfrm>
            <a:off x="3987165" y="1393825"/>
            <a:ext cx="2905760" cy="1568450"/>
          </a:xfrm>
          <a:prstGeom prst="rect">
            <a:avLst/>
          </a:prstGeom>
          <a:noFill/>
        </p:spPr>
        <p:txBody>
          <a:bodyPr wrap="square">
            <a:spAutoFit/>
          </a:bodyPr>
          <a:lstStyle/>
          <a:p>
            <a:pPr algn="r"/>
            <a:r>
              <a:rPr lang="en-US" altLang="zh-CN" sz="96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rPr>
              <a:t>01</a:t>
            </a:r>
            <a:endParaRPr lang="en-US" altLang="zh-CN" sz="96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4" name="文本框 23"/>
          <p:cNvSpPr txBox="1"/>
          <p:nvPr>
            <p:custDataLst>
              <p:tags r:id="rId5"/>
            </p:custDataLst>
          </p:nvPr>
        </p:nvSpPr>
        <p:spPr>
          <a:xfrm>
            <a:off x="3987165" y="2962275"/>
            <a:ext cx="3790950" cy="583565"/>
          </a:xfrm>
          <a:prstGeom prst="rect">
            <a:avLst/>
          </a:prstGeom>
          <a:noFill/>
        </p:spPr>
        <p:txBody>
          <a:bodyPr wrap="square" rtlCol="0">
            <a:spAutoFit/>
          </a:bodyPr>
          <a:lstStyle/>
          <a:p>
            <a:pPr algn="ctr"/>
            <a:r>
              <a:rPr lang="zh-CN" altLang="en-US" sz="3200" b="1" spc="100" dirty="0">
                <a:solidFill>
                  <a:srgbClr val="2E7BC3"/>
                </a:solidFill>
                <a:latin typeface="微软雅黑" panose="020B0503020204020204" charset="-122"/>
                <a:ea typeface="微软雅黑" panose="020B0503020204020204" charset="-122"/>
              </a:rPr>
              <a:t>在此添加标题</a:t>
            </a:r>
            <a:endParaRPr lang="zh-CN" altLang="en-US" sz="3200" b="1" spc="100" dirty="0">
              <a:solidFill>
                <a:srgbClr val="2E7BC3"/>
              </a:solidFill>
              <a:latin typeface="微软雅黑" panose="020B0503020204020204" charset="-122"/>
              <a:ea typeface="微软雅黑" panose="020B0503020204020204" charset="-122"/>
            </a:endParaRPr>
          </a:p>
        </p:txBody>
      </p:sp>
      <p:pic>
        <p:nvPicPr>
          <p:cNvPr id="3" name="Picture 2" descr="C:\Users\Administrator\Desktop\素材\设计素材\学校和成影的logo（2020年新版）\2020简体版logo3.png"/>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320577" y="205982"/>
            <a:ext cx="2673540" cy="420695"/>
          </a:xfrm>
          <a:prstGeom prst="rect">
            <a:avLst/>
          </a:prstGeom>
          <a:noFill/>
        </p:spPr>
      </p:pic>
      <p:pic>
        <p:nvPicPr>
          <p:cNvPr id="5" name="图片 4" descr="6-2"/>
          <p:cNvPicPr>
            <a:picLocks noChangeAspect="1"/>
          </p:cNvPicPr>
          <p:nvPr/>
        </p:nvPicPr>
        <p:blipFill>
          <a:blip r:embed="rId8"/>
          <a:stretch>
            <a:fillRect/>
          </a:stretch>
        </p:blipFill>
        <p:spPr>
          <a:xfrm>
            <a:off x="635" y="3710305"/>
            <a:ext cx="12192000" cy="2925445"/>
          </a:xfrm>
          <a:prstGeom prst="rect">
            <a:avLst/>
          </a:prstGeom>
        </p:spPr>
      </p:pic>
      <p:sp>
        <p:nvSpPr>
          <p:cNvPr id="29" name="文本框 28"/>
          <p:cNvSpPr txBox="1"/>
          <p:nvPr>
            <p:custDataLst>
              <p:tags r:id="rId9"/>
            </p:custDataLst>
          </p:nvPr>
        </p:nvSpPr>
        <p:spPr>
          <a:xfrm>
            <a:off x="62230" y="6348730"/>
            <a:ext cx="1543050" cy="445135"/>
          </a:xfrm>
          <a:prstGeom prst="rect">
            <a:avLst/>
          </a:prstGeom>
          <a:noFill/>
        </p:spPr>
        <p:txBody>
          <a:bodyPr wrap="square" rtlCol="0">
            <a:spAutoFit/>
            <a:scene3d>
              <a:camera prst="orthographicFront"/>
              <a:lightRig rig="threePt" dir="t"/>
            </a:scene3d>
          </a:bodyPr>
          <a:lstStyle/>
          <a:p>
            <a:pPr algn="ctr"/>
            <a:r>
              <a:rPr lang="zh-CN" sz="2300" dirty="0">
                <a:solidFill>
                  <a:schemeClr val="bg1"/>
                </a:solidFill>
                <a:effectLst>
                  <a:outerShdw blurRad="38100" dist="19050" dir="2700000" algn="tl" rotWithShape="0">
                    <a:schemeClr val="dk1">
                      <a:alpha val="40000"/>
                    </a:schemeClr>
                  </a:outerShdw>
                </a:effectLst>
                <a:latin typeface="方正公文黑体" panose="02000500000000000000" charset="-122"/>
                <a:ea typeface="方正公文黑体" panose="02000500000000000000" charset="-122"/>
                <a:cs typeface="方正公文黑体" panose="02000500000000000000" charset="-122"/>
              </a:rPr>
              <a:t>标题一</a:t>
            </a:r>
            <a:endParaRPr lang="zh-CN" sz="2300" dirty="0">
              <a:solidFill>
                <a:schemeClr val="bg1"/>
              </a:solidFill>
              <a:effectLst>
                <a:outerShdw blurRad="38100" dist="19050" dir="2700000" algn="tl" rotWithShape="0">
                  <a:schemeClr val="dk1">
                    <a:alpha val="40000"/>
                  </a:schemeClr>
                </a:outerShdw>
              </a:effectLst>
              <a:latin typeface="方正公文黑体" panose="02000500000000000000" charset="-122"/>
              <a:ea typeface="方正公文黑体" panose="02000500000000000000" charset="-122"/>
              <a:cs typeface="方正公文黑体"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8 校园荷花池畔"/>
          <p:cNvPicPr>
            <a:picLocks noChangeAspect="1"/>
          </p:cNvPicPr>
          <p:nvPr/>
        </p:nvPicPr>
        <p:blipFill>
          <a:blip r:embed="rId1">
            <a:alphaModFix amt="96000"/>
          </a:blip>
          <a:srcRect t="704" r="4634"/>
          <a:stretch>
            <a:fillRect/>
          </a:stretch>
        </p:blipFill>
        <p:spPr>
          <a:xfrm>
            <a:off x="0" y="0"/>
            <a:ext cx="12192000" cy="6858635"/>
          </a:xfrm>
          <a:prstGeom prst="rect">
            <a:avLst/>
          </a:prstGeom>
        </p:spPr>
      </p:pic>
      <p:sp>
        <p:nvSpPr>
          <p:cNvPr id="31" name="矩形 30"/>
          <p:cNvSpPr/>
          <p:nvPr>
            <p:custDataLst>
              <p:tags r:id="rId2"/>
            </p:custDataLst>
          </p:nvPr>
        </p:nvSpPr>
        <p:spPr>
          <a:xfrm>
            <a:off x="0" y="-635"/>
            <a:ext cx="4688840" cy="6858635"/>
          </a:xfrm>
          <a:prstGeom prst="rect">
            <a:avLst/>
          </a:prstGeom>
          <a:solidFill>
            <a:srgbClr val="2166BA">
              <a:alpha val="8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文本框 1"/>
          <p:cNvSpPr txBox="1"/>
          <p:nvPr/>
        </p:nvSpPr>
        <p:spPr>
          <a:xfrm>
            <a:off x="1133475" y="1850390"/>
            <a:ext cx="2726055" cy="2553335"/>
          </a:xfrm>
          <a:prstGeom prst="rect">
            <a:avLst/>
          </a:prstGeom>
          <a:noFill/>
        </p:spPr>
        <p:txBody>
          <a:bodyPr wrap="square">
            <a:spAutoFit/>
          </a:bodyPr>
          <a:lstStyle/>
          <a:p>
            <a:pPr algn="r"/>
            <a:r>
              <a:rPr lang="en-US" altLang="zh-CN" sz="1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01</a:t>
            </a:r>
            <a:endParaRPr lang="en-US" altLang="zh-CN" sz="1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 name="文本框 10"/>
          <p:cNvSpPr txBox="1"/>
          <p:nvPr/>
        </p:nvSpPr>
        <p:spPr>
          <a:xfrm>
            <a:off x="214478" y="4225104"/>
            <a:ext cx="4502013" cy="583565"/>
          </a:xfrm>
          <a:prstGeom prst="rect">
            <a:avLst/>
          </a:prstGeom>
          <a:noFill/>
        </p:spPr>
        <p:txBody>
          <a:bodyPr wrap="square" rtlCol="0">
            <a:spAutoFit/>
          </a:bodyPr>
          <a:lstStyle/>
          <a:p>
            <a:pPr algn="ctr"/>
            <a:r>
              <a:rPr lang="zh-CN" altLang="en-US" sz="3200" b="1" spc="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在此添加标题</a:t>
            </a:r>
            <a:endParaRPr lang="zh-CN" altLang="en-US" sz="3200" b="1" spc="1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3" name="图片 12" descr="20200923-WIDS简体版-2-02"/>
          <p:cNvPicPr>
            <a:picLocks noChangeAspect="1"/>
          </p:cNvPicPr>
          <p:nvPr>
            <p:custDataLst>
              <p:tags r:id="rId3"/>
            </p:custDataLst>
          </p:nvPr>
        </p:nvPicPr>
        <p:blipFill>
          <a:blip r:embed="rId4"/>
          <a:stretch>
            <a:fillRect/>
          </a:stretch>
        </p:blipFill>
        <p:spPr>
          <a:xfrm>
            <a:off x="9714865" y="170815"/>
            <a:ext cx="2329815" cy="403860"/>
          </a:xfrm>
          <a:prstGeom prst="rect">
            <a:avLst/>
          </a:prstGeom>
          <a:effectLst>
            <a:outerShdw blurRad="50800" dist="38100" dir="2700000" algn="tl" rotWithShape="0">
              <a:prstClr val="black">
                <a:alpha val="40000"/>
              </a:prstClr>
            </a:outerShdw>
          </a:effectLst>
        </p:spPr>
      </p:pic>
      <p:sp>
        <p:nvSpPr>
          <p:cNvPr id="29" name="文本框 28"/>
          <p:cNvSpPr txBox="1"/>
          <p:nvPr>
            <p:custDataLst>
              <p:tags r:id="rId5"/>
            </p:custDataLst>
          </p:nvPr>
        </p:nvSpPr>
        <p:spPr>
          <a:xfrm>
            <a:off x="62230" y="6348730"/>
            <a:ext cx="1543050" cy="445135"/>
          </a:xfrm>
          <a:prstGeom prst="rect">
            <a:avLst/>
          </a:prstGeom>
          <a:noFill/>
        </p:spPr>
        <p:txBody>
          <a:bodyPr wrap="square" rtlCol="0">
            <a:spAutoFit/>
            <a:scene3d>
              <a:camera prst="orthographicFront"/>
              <a:lightRig rig="threePt" dir="t"/>
            </a:scene3d>
          </a:bodyPr>
          <a:lstStyle/>
          <a:p>
            <a:pPr algn="ctr"/>
            <a:r>
              <a:rPr lang="zh-CN" sz="23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rPr>
              <a:t>标题二</a:t>
            </a:r>
            <a:endParaRPr lang="zh-CN" sz="23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245860" y="2372360"/>
            <a:ext cx="2039620" cy="1568450"/>
          </a:xfrm>
          <a:prstGeom prst="rect">
            <a:avLst/>
          </a:prstGeom>
          <a:noFill/>
        </p:spPr>
        <p:txBody>
          <a:bodyPr wrap="square">
            <a:spAutoFit/>
          </a:bodyPr>
          <a:lstStyle/>
          <a:p>
            <a:pPr algn="r"/>
            <a:r>
              <a:rPr lang="en-US" altLang="zh-CN" sz="96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rPr>
              <a:t>01</a:t>
            </a:r>
            <a:endParaRPr lang="en-US" altLang="zh-CN" sz="96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文本框 4"/>
          <p:cNvSpPr txBox="1"/>
          <p:nvPr>
            <p:custDataLst>
              <p:tags r:id="rId2"/>
            </p:custDataLst>
          </p:nvPr>
        </p:nvSpPr>
        <p:spPr>
          <a:xfrm>
            <a:off x="6706870" y="4112260"/>
            <a:ext cx="3001010" cy="583565"/>
          </a:xfrm>
          <a:prstGeom prst="rect">
            <a:avLst/>
          </a:prstGeom>
          <a:noFill/>
        </p:spPr>
        <p:txBody>
          <a:bodyPr wrap="square" rtlCol="0">
            <a:spAutoFit/>
          </a:bodyPr>
          <a:lstStyle/>
          <a:p>
            <a:pPr algn="l"/>
            <a:r>
              <a:rPr lang="zh-CN" altLang="en-US" sz="32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rPr>
              <a:t>在此添加标题</a:t>
            </a:r>
            <a:endParaRPr lang="zh-CN" altLang="en-US" sz="32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68" name="组合 67"/>
          <p:cNvGrpSpPr/>
          <p:nvPr/>
        </p:nvGrpSpPr>
        <p:grpSpPr>
          <a:xfrm>
            <a:off x="11042650" y="3008948"/>
            <a:ext cx="766445" cy="293370"/>
            <a:chOff x="7102" y="5169"/>
            <a:chExt cx="1207" cy="462"/>
          </a:xfrm>
          <a:solidFill>
            <a:srgbClr val="2E7BC3"/>
          </a:solidFill>
        </p:grpSpPr>
        <p:sp>
          <p:nvSpPr>
            <p:cNvPr id="59" name="燕尾形 58"/>
            <p:cNvSpPr/>
            <p:nvPr>
              <p:custDataLst>
                <p:tags r:id="rId3"/>
              </p:custDataLst>
            </p:nvPr>
          </p:nvSpPr>
          <p:spPr>
            <a:xfrm>
              <a:off x="7102" y="5169"/>
              <a:ext cx="463" cy="463"/>
            </a:xfrm>
            <a:prstGeom prst="chevron">
              <a:avLst/>
            </a:prstGeom>
            <a:grpFill/>
            <a:ln w="9525">
              <a:solidFill>
                <a:srgbClr val="006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solidFill>
                  <a:srgbClr val="2E7BC3"/>
                </a:solidFill>
                <a:latin typeface="微软雅黑" panose="020B0503020204020204" charset="-122"/>
                <a:ea typeface="微软雅黑" panose="020B0503020204020204" charset="-122"/>
                <a:cs typeface="思源黑体 CN Regular" panose="020B0500000000000000" pitchFamily="34" charset="-122"/>
              </a:endParaRPr>
            </a:p>
          </p:txBody>
        </p:sp>
        <p:sp>
          <p:nvSpPr>
            <p:cNvPr id="60" name="燕尾形 59"/>
            <p:cNvSpPr/>
            <p:nvPr>
              <p:custDataLst>
                <p:tags r:id="rId4"/>
              </p:custDataLst>
            </p:nvPr>
          </p:nvSpPr>
          <p:spPr>
            <a:xfrm>
              <a:off x="7463" y="5169"/>
              <a:ext cx="463" cy="463"/>
            </a:xfrm>
            <a:prstGeom prst="chevron">
              <a:avLst/>
            </a:prstGeom>
            <a:grpFill/>
            <a:ln w="9525">
              <a:solidFill>
                <a:srgbClr val="006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solidFill>
                  <a:srgbClr val="2E7BC3"/>
                </a:solidFill>
                <a:latin typeface="微软雅黑" panose="020B0503020204020204" charset="-122"/>
                <a:ea typeface="微软雅黑" panose="020B0503020204020204" charset="-122"/>
                <a:cs typeface="思源黑体 CN Regular" panose="020B0500000000000000" pitchFamily="34" charset="-122"/>
              </a:endParaRPr>
            </a:p>
          </p:txBody>
        </p:sp>
        <p:sp>
          <p:nvSpPr>
            <p:cNvPr id="61" name="燕尾形 60"/>
            <p:cNvSpPr/>
            <p:nvPr>
              <p:custDataLst>
                <p:tags r:id="rId5"/>
              </p:custDataLst>
            </p:nvPr>
          </p:nvSpPr>
          <p:spPr>
            <a:xfrm>
              <a:off x="7847" y="5169"/>
              <a:ext cx="463" cy="463"/>
            </a:xfrm>
            <a:prstGeom prst="chevron">
              <a:avLst/>
            </a:prstGeom>
            <a:grpFill/>
            <a:ln w="9525">
              <a:solidFill>
                <a:srgbClr val="006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solidFill>
                  <a:srgbClr val="2E7BC3"/>
                </a:solidFill>
                <a:latin typeface="微软雅黑" panose="020B0503020204020204" charset="-122"/>
                <a:ea typeface="微软雅黑" panose="020B0503020204020204" charset="-122"/>
                <a:cs typeface="思源黑体 CN Regular" panose="020B0500000000000000" pitchFamily="34" charset="-122"/>
              </a:endParaRPr>
            </a:p>
          </p:txBody>
        </p:sp>
      </p:grpSp>
      <p:pic>
        <p:nvPicPr>
          <p:cNvPr id="3" name="图片 2" descr="5教学楼2"/>
          <p:cNvPicPr>
            <a:picLocks noChangeAspect="1"/>
          </p:cNvPicPr>
          <p:nvPr>
            <p:custDataLst>
              <p:tags r:id="rId6"/>
            </p:custDataLst>
          </p:nvPr>
        </p:nvPicPr>
        <p:blipFill>
          <a:blip r:embed="rId7"/>
          <a:stretch>
            <a:fillRect/>
          </a:stretch>
        </p:blipFill>
        <p:spPr>
          <a:xfrm>
            <a:off x="946150" y="1911985"/>
            <a:ext cx="4871085" cy="3248025"/>
          </a:xfrm>
          <a:prstGeom prst="rect">
            <a:avLst/>
          </a:prstGeom>
        </p:spPr>
      </p:pic>
      <p:sp>
        <p:nvSpPr>
          <p:cNvPr id="36" name="矩形 35"/>
          <p:cNvSpPr/>
          <p:nvPr>
            <p:custDataLst>
              <p:tags r:id="rId8"/>
            </p:custDataLst>
          </p:nvPr>
        </p:nvSpPr>
        <p:spPr>
          <a:xfrm>
            <a:off x="812800" y="1824355"/>
            <a:ext cx="5114925" cy="3526155"/>
          </a:xfrm>
          <a:prstGeom prst="rect">
            <a:avLst/>
          </a:prstGeom>
          <a:noFill/>
          <a:ln w="25400">
            <a:solidFill>
              <a:srgbClr val="2E7B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latin typeface="微软雅黑" panose="020B0503020204020204" charset="-122"/>
              <a:ea typeface="微软雅黑" panose="020B0503020204020204" charset="-122"/>
            </a:endParaRPr>
          </a:p>
        </p:txBody>
      </p:sp>
      <p:sp>
        <p:nvSpPr>
          <p:cNvPr id="37" name="直角三角形 36"/>
          <p:cNvSpPr/>
          <p:nvPr>
            <p:custDataLst>
              <p:tags r:id="rId9"/>
            </p:custDataLst>
          </p:nvPr>
        </p:nvSpPr>
        <p:spPr>
          <a:xfrm rot="5400000">
            <a:off x="938530" y="1919605"/>
            <a:ext cx="584200" cy="5695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latin typeface="微软雅黑" panose="020B0503020204020204" charset="-122"/>
              <a:ea typeface="微软雅黑" panose="020B0503020204020204" charset="-122"/>
            </a:endParaRPr>
          </a:p>
        </p:txBody>
      </p:sp>
      <p:sp>
        <p:nvSpPr>
          <p:cNvPr id="39" name="直角三角形 38"/>
          <p:cNvSpPr/>
          <p:nvPr>
            <p:custDataLst>
              <p:tags r:id="rId10"/>
            </p:custDataLst>
          </p:nvPr>
        </p:nvSpPr>
        <p:spPr>
          <a:xfrm rot="10800000">
            <a:off x="5247640" y="1911985"/>
            <a:ext cx="569595" cy="584200"/>
          </a:xfrm>
          <a:prstGeom prst="rtTriangle">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latin typeface="微软雅黑" panose="020B0503020204020204" charset="-122"/>
              <a:ea typeface="微软雅黑" panose="020B0503020204020204" charset="-122"/>
            </a:endParaRPr>
          </a:p>
        </p:txBody>
      </p:sp>
      <p:sp>
        <p:nvSpPr>
          <p:cNvPr id="40" name="直角三角形 39"/>
          <p:cNvSpPr/>
          <p:nvPr>
            <p:custDataLst>
              <p:tags r:id="rId11"/>
            </p:custDataLst>
          </p:nvPr>
        </p:nvSpPr>
        <p:spPr>
          <a:xfrm>
            <a:off x="946150" y="4545965"/>
            <a:ext cx="569595" cy="613410"/>
          </a:xfrm>
          <a:prstGeom prst="rtTriangle">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latin typeface="微软雅黑" panose="020B0503020204020204" charset="-122"/>
              <a:ea typeface="微软雅黑" panose="020B0503020204020204" charset="-122"/>
            </a:endParaRPr>
          </a:p>
        </p:txBody>
      </p:sp>
      <p:sp>
        <p:nvSpPr>
          <p:cNvPr id="4" name="直角三角形 3"/>
          <p:cNvSpPr/>
          <p:nvPr>
            <p:custDataLst>
              <p:tags r:id="rId12"/>
            </p:custDataLst>
          </p:nvPr>
        </p:nvSpPr>
        <p:spPr>
          <a:xfrm rot="16200000">
            <a:off x="5240020" y="4582795"/>
            <a:ext cx="584200" cy="56959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600" b="1">
              <a:latin typeface="微软雅黑" panose="020B0503020204020204" charset="-122"/>
              <a:ea typeface="微软雅黑" panose="020B0503020204020204" charset="-122"/>
            </a:endParaRPr>
          </a:p>
        </p:txBody>
      </p:sp>
      <p:sp>
        <p:nvSpPr>
          <p:cNvPr id="65" name="矩形 64"/>
          <p:cNvSpPr/>
          <p:nvPr>
            <p:custDataLst>
              <p:tags r:id="rId13"/>
            </p:custDataLst>
          </p:nvPr>
        </p:nvSpPr>
        <p:spPr>
          <a:xfrm>
            <a:off x="0" y="6334760"/>
            <a:ext cx="12192000" cy="220980"/>
          </a:xfrm>
          <a:prstGeom prst="rect">
            <a:avLst/>
          </a:prstGeom>
          <a:solidFill>
            <a:srgbClr val="2E7B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lt1"/>
              </a:solidFill>
              <a:latin typeface="微软雅黑" panose="020B0503020204020204" charset="-122"/>
              <a:ea typeface="微软雅黑" panose="020B0503020204020204" charset="-122"/>
              <a:cs typeface="思源黑体 CN Regular" panose="020B0500000000000000" pitchFamily="34" charset="-122"/>
            </a:endParaRPr>
          </a:p>
        </p:txBody>
      </p:sp>
      <p:pic>
        <p:nvPicPr>
          <p:cNvPr id="6" name="Picture 2" descr="C:\Users\Administrator\Desktop\素材\设计素材\学校和成影的logo（2020年新版）\2020简体版logo3.png"/>
          <p:cNvPicPr>
            <a:picLocks noChangeAspect="1" noChangeArrowheads="1"/>
          </p:cNvPicPr>
          <p:nvPr>
            <p:custDataLst>
              <p:tags r:id="rId1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9278667" y="236462"/>
            <a:ext cx="2673540" cy="420695"/>
          </a:xfrm>
          <a:prstGeom prst="rect">
            <a:avLst/>
          </a:prstGeom>
          <a:noFill/>
        </p:spPr>
      </p:pic>
      <p:sp>
        <p:nvSpPr>
          <p:cNvPr id="29" name="文本框 28"/>
          <p:cNvSpPr txBox="1"/>
          <p:nvPr>
            <p:custDataLst>
              <p:tags r:id="rId16"/>
            </p:custDataLst>
          </p:nvPr>
        </p:nvSpPr>
        <p:spPr>
          <a:xfrm>
            <a:off x="62230" y="6348730"/>
            <a:ext cx="1934845" cy="445135"/>
          </a:xfrm>
          <a:prstGeom prst="rect">
            <a:avLst/>
          </a:prstGeom>
          <a:noFill/>
        </p:spPr>
        <p:txBody>
          <a:bodyPr wrap="square" rtlCol="0">
            <a:spAutoFit/>
            <a:scene3d>
              <a:camera prst="orthographicFront"/>
              <a:lightRig rig="threePt" dir="t"/>
            </a:scene3d>
          </a:bodyPr>
          <a:p>
            <a:pPr algn="ctr"/>
            <a:r>
              <a:rPr lang="zh-CN" sz="23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rPr>
              <a:t>标题三</a:t>
            </a:r>
            <a:endParaRPr lang="zh-CN" altLang="en-US" sz="23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endParaRPr>
          </a:p>
        </p:txBody>
      </p:sp>
    </p:spTree>
    <p:custDataLst>
      <p:tags r:id="rId17"/>
    </p:custDataLst>
  </p:cSld>
  <p:clrMapOvr>
    <a:masterClrMapping/>
  </p:clrMapOvr>
  <p:timing>
    <p:tnLst>
      <p:par>
        <p:cTn id="1" dur="indefinite" restart="never" nodeType="tmRoot"/>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 4" descr="5教学楼2"/>
          <p:cNvPicPr>
            <a:picLocks noChangeAspect="1"/>
          </p:cNvPicPr>
          <p:nvPr>
            <p:custDataLst>
              <p:tags r:id="rId1"/>
            </p:custDataLst>
          </p:nvPr>
        </p:nvPicPr>
        <p:blipFill>
          <a:blip r:embed="rId2"/>
          <a:stretch>
            <a:fillRect/>
          </a:stretch>
        </p:blipFill>
        <p:spPr>
          <a:xfrm>
            <a:off x="1965325" y="-8890"/>
            <a:ext cx="10298430" cy="6866890"/>
          </a:xfrm>
          <a:prstGeom prst="rect">
            <a:avLst/>
          </a:prstGeom>
        </p:spPr>
      </p:pic>
      <p:sp>
        <p:nvSpPr>
          <p:cNvPr id="6" name="矩形 5"/>
          <p:cNvSpPr/>
          <p:nvPr/>
        </p:nvSpPr>
        <p:spPr>
          <a:xfrm>
            <a:off x="1941830" y="-6985"/>
            <a:ext cx="10322560" cy="6866255"/>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custDataLst>
              <p:tags r:id="rId3"/>
            </p:custDataLst>
          </p:nvPr>
        </p:nvSpPr>
        <p:spPr>
          <a:xfrm rot="5400000">
            <a:off x="-1507490" y="1465580"/>
            <a:ext cx="6858000" cy="3930015"/>
          </a:xfrm>
          <a:prstGeom prst="rect">
            <a:avLst/>
          </a:prstGeom>
          <a:solidFill>
            <a:srgbClr val="2E7B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custDataLst>
              <p:tags r:id="rId4"/>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标题四</a:t>
            </a:r>
            <a:r>
              <a:rPr lang="en-US" alt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 </a:t>
            </a:r>
            <a:endParaRPr lang="en-US" alt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2" name="Picture 2" descr="C:\Users\Administrator\Desktop\素材\设计素材\学校和成影的logo（2020年新版）\2020简体版logo3.pn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311687" y="236462"/>
            <a:ext cx="2673540" cy="420695"/>
          </a:xfrm>
          <a:prstGeom prst="rect">
            <a:avLst/>
          </a:prstGeom>
          <a:noFill/>
          <a:effectLst>
            <a:outerShdw blurRad="50800" dist="38100" dir="2700000" algn="tl" rotWithShape="0">
              <a:prstClr val="black">
                <a:alpha val="40000"/>
              </a:prstClr>
            </a:outerShdw>
          </a:effectLst>
        </p:spPr>
      </p:pic>
      <p:sp>
        <p:nvSpPr>
          <p:cNvPr id="18" name="文本框 17"/>
          <p:cNvSpPr txBox="1"/>
          <p:nvPr/>
        </p:nvSpPr>
        <p:spPr>
          <a:xfrm>
            <a:off x="1484630" y="1860550"/>
            <a:ext cx="1727200" cy="1568450"/>
          </a:xfrm>
          <a:prstGeom prst="rect">
            <a:avLst/>
          </a:prstGeom>
          <a:noFill/>
        </p:spPr>
        <p:txBody>
          <a:bodyPr wrap="square" rtlCol="0">
            <a:spAutoFit/>
          </a:bodyPr>
          <a:lstStyle/>
          <a:p>
            <a:r>
              <a:rPr lang="en-US" altLang="zh-CN" sz="9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01</a:t>
            </a:r>
            <a:endParaRPr lang="en-US" altLang="zh-CN" sz="9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方正公文黑体" panose="02000500000000000000" charset="-122"/>
            </a:endParaRPr>
          </a:p>
        </p:txBody>
      </p:sp>
      <p:sp>
        <p:nvSpPr>
          <p:cNvPr id="7" name="文本框 6"/>
          <p:cNvSpPr txBox="1"/>
          <p:nvPr>
            <p:custDataLst>
              <p:tags r:id="rId7"/>
            </p:custDataLst>
          </p:nvPr>
        </p:nvSpPr>
        <p:spPr>
          <a:xfrm>
            <a:off x="4711065" y="2430780"/>
            <a:ext cx="5346065" cy="922020"/>
          </a:xfrm>
          <a:prstGeom prst="rect">
            <a:avLst/>
          </a:prstGeom>
          <a:noFill/>
        </p:spPr>
        <p:txBody>
          <a:bodyPr wrap="square" rtlCol="0">
            <a:spAutoFit/>
          </a:bodyPr>
          <a:p>
            <a:pPr algn="l"/>
            <a:r>
              <a:rPr lang="zh-CN" altLang="en-US" sz="54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rPr>
              <a:t>在此添加标题</a:t>
            </a:r>
            <a:endParaRPr lang="zh-CN" altLang="en-US" sz="54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3" name="组合 62"/>
          <p:cNvGrpSpPr/>
          <p:nvPr/>
        </p:nvGrpSpPr>
        <p:grpSpPr>
          <a:xfrm>
            <a:off x="1483551" y="1411967"/>
            <a:ext cx="9242694" cy="1766079"/>
            <a:chOff x="1482916" y="1317352"/>
            <a:chExt cx="9242694" cy="1766079"/>
          </a:xfrm>
        </p:grpSpPr>
        <p:sp>
          <p:nvSpPr>
            <p:cNvPr id="40" name="文本框50"/>
            <p:cNvSpPr txBox="1"/>
            <p:nvPr/>
          </p:nvSpPr>
          <p:spPr>
            <a:xfrm>
              <a:off x="2425271" y="1434701"/>
              <a:ext cx="7341459" cy="1476375"/>
            </a:xfrm>
            <a:prstGeom prst="rect">
              <a:avLst/>
            </a:prstGeom>
            <a:noFill/>
          </p:spPr>
          <p:txBody>
            <a:bodyPr wrap="square" rtlCol="0">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lt"/>
                </a:rPr>
                <a:t>此处添加详细文本描述，建议与标题相关并符合整体语言风格，语言描述尽量简洁生动。如果文字过多，您可右键修改“段落”调节合适的行间距。</a:t>
              </a:r>
              <a:endParaRPr lang="zh-CN" altLang="en-US" sz="2000" b="1"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lt"/>
              </a:endParaRPr>
            </a:p>
          </p:txBody>
        </p:sp>
        <p:sp>
          <p:nvSpPr>
            <p:cNvPr id="41" name="文本框45"/>
            <p:cNvSpPr txBox="1"/>
            <p:nvPr/>
          </p:nvSpPr>
          <p:spPr>
            <a:xfrm>
              <a:off x="1482916" y="1317352"/>
              <a:ext cx="954107" cy="1015663"/>
            </a:xfrm>
            <a:prstGeom prst="rect">
              <a:avLst/>
            </a:prstGeom>
            <a:noFill/>
          </p:spPr>
          <p:txBody>
            <a:bodyPr wrap="none" rtlCol="0">
              <a:spAutoFit/>
            </a:bodyPr>
            <a:lstStyle/>
            <a:p>
              <a:r>
                <a:rPr lang="en-US" altLang="ko-KR" sz="6000" b="1" dirty="0">
                  <a:solidFill>
                    <a:srgbClr val="2E7BC3"/>
                  </a:solidFill>
                  <a:latin typeface="字魂创粗黑" panose="00000500000000000000" pitchFamily="2" charset="-122"/>
                  <a:ea typeface="字魂创粗黑" panose="00000500000000000000" pitchFamily="2" charset="-122"/>
                  <a:cs typeface="Arial" panose="020B0604020202020204" pitchFamily="34" charset="0"/>
                </a:rPr>
                <a:t>“</a:t>
              </a:r>
              <a:endParaRPr lang="en-US" altLang="ko-KR" sz="6000" b="1" dirty="0">
                <a:solidFill>
                  <a:srgbClr val="2E7BC3"/>
                </a:solidFill>
                <a:latin typeface="字魂创粗黑" panose="00000500000000000000" pitchFamily="2" charset="-122"/>
                <a:ea typeface="字魂创粗黑" panose="00000500000000000000" pitchFamily="2" charset="-122"/>
                <a:cs typeface="Arial" panose="020B0604020202020204" pitchFamily="34" charset="0"/>
              </a:endParaRPr>
            </a:p>
          </p:txBody>
        </p:sp>
        <p:sp>
          <p:nvSpPr>
            <p:cNvPr id="42" name="文本框34"/>
            <p:cNvSpPr txBox="1"/>
            <p:nvPr/>
          </p:nvSpPr>
          <p:spPr>
            <a:xfrm rot="10800000">
              <a:off x="9771503" y="2067768"/>
              <a:ext cx="954107" cy="1015663"/>
            </a:xfrm>
            <a:prstGeom prst="rect">
              <a:avLst/>
            </a:prstGeom>
            <a:noFill/>
          </p:spPr>
          <p:txBody>
            <a:bodyPr wrap="none" rtlCol="0">
              <a:spAutoFit/>
            </a:bodyPr>
            <a:lstStyle/>
            <a:p>
              <a:r>
                <a:rPr lang="en-US" altLang="ko-KR" sz="6000" b="1" dirty="0">
                  <a:solidFill>
                    <a:srgbClr val="2E7BC3"/>
                  </a:solidFill>
                  <a:latin typeface="字魂创粗黑" panose="00000500000000000000" pitchFamily="2" charset="-122"/>
                  <a:ea typeface="字魂创粗黑" panose="00000500000000000000" pitchFamily="2" charset="-122"/>
                  <a:cs typeface="Arial" panose="020B0604020202020204" pitchFamily="34" charset="0"/>
                </a:rPr>
                <a:t>“</a:t>
              </a:r>
              <a:endParaRPr lang="en-US" altLang="ko-KR" sz="6000" b="1" dirty="0">
                <a:solidFill>
                  <a:srgbClr val="2E7BC3"/>
                </a:solidFill>
                <a:latin typeface="字魂创粗黑" panose="00000500000000000000" pitchFamily="2" charset="-122"/>
                <a:ea typeface="字魂创粗黑" panose="00000500000000000000" pitchFamily="2" charset="-122"/>
                <a:cs typeface="Arial" panose="020B0604020202020204" pitchFamily="34" charset="0"/>
              </a:endParaRPr>
            </a:p>
          </p:txBody>
        </p:sp>
      </p:grpSp>
      <p:sp>
        <p:nvSpPr>
          <p:cNvPr id="45" name="矩形 44"/>
          <p:cNvSpPr/>
          <p:nvPr/>
        </p:nvSpPr>
        <p:spPr>
          <a:xfrm>
            <a:off x="0" y="4007318"/>
            <a:ext cx="12192000" cy="2219417"/>
          </a:xfrm>
          <a:prstGeom prst="rect">
            <a:avLst/>
          </a:prstGeom>
          <a:solidFill>
            <a:srgbClr val="2E7B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charset="-122"/>
              <a:ea typeface="微软雅黑" panose="020B0503020204020204" charset="-122"/>
            </a:endParaRPr>
          </a:p>
        </p:txBody>
      </p:sp>
      <p:grpSp>
        <p:nvGrpSpPr>
          <p:cNvPr id="64" name="组合 63"/>
          <p:cNvGrpSpPr/>
          <p:nvPr/>
        </p:nvGrpSpPr>
        <p:grpSpPr>
          <a:xfrm>
            <a:off x="819506" y="4276604"/>
            <a:ext cx="2124000" cy="1835750"/>
            <a:chOff x="819506" y="4390904"/>
            <a:chExt cx="2124000" cy="1835750"/>
          </a:xfrm>
        </p:grpSpPr>
        <p:sp>
          <p:nvSpPr>
            <p:cNvPr id="50" name="文本框 49"/>
            <p:cNvSpPr txBox="1"/>
            <p:nvPr/>
          </p:nvSpPr>
          <p:spPr>
            <a:xfrm>
              <a:off x="1240006" y="4390904"/>
              <a:ext cx="1283001" cy="583565"/>
            </a:xfrm>
            <a:prstGeom prst="rect">
              <a:avLst/>
            </a:prstGeom>
            <a:noFill/>
          </p:spPr>
          <p:txBody>
            <a:bodyPr wrap="square" rtlCol="0">
              <a:spAutoFit/>
            </a:bodyPr>
            <a:lstStyle/>
            <a:p>
              <a:pPr algn="ctr"/>
              <a:r>
                <a:rPr lang="en-US" altLang="zh-CN"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500</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a:t>
              </a:r>
              <a:endPar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54" name="文本框 53"/>
            <p:cNvSpPr txBox="1"/>
            <p:nvPr/>
          </p:nvSpPr>
          <p:spPr>
            <a:xfrm>
              <a:off x="819506" y="5027774"/>
              <a:ext cx="2124000" cy="1198880"/>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rPr>
                <a:t>此处添加详细文本描述</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endParaRPr>
            </a:p>
          </p:txBody>
        </p:sp>
        <p:cxnSp>
          <p:nvCxnSpPr>
            <p:cNvPr id="59" name="直接连接符 58"/>
            <p:cNvCxnSpPr/>
            <p:nvPr/>
          </p:nvCxnSpPr>
          <p:spPr>
            <a:xfrm>
              <a:off x="1630771" y="4974530"/>
              <a:ext cx="501470" cy="0"/>
            </a:xfrm>
            <a:prstGeom prst="line">
              <a:avLst/>
            </a:prstGeom>
            <a:solidFill>
              <a:srgbClr val="5E95C8"/>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3615690" y="4276725"/>
            <a:ext cx="2124075" cy="1781128"/>
            <a:chOff x="3615893" y="4470914"/>
            <a:chExt cx="2124000" cy="1703466"/>
          </a:xfrm>
        </p:grpSpPr>
        <p:sp>
          <p:nvSpPr>
            <p:cNvPr id="51" name="文本框 50"/>
            <p:cNvSpPr txBox="1"/>
            <p:nvPr/>
          </p:nvSpPr>
          <p:spPr>
            <a:xfrm>
              <a:off x="4017587" y="4470914"/>
              <a:ext cx="1283001" cy="558120"/>
            </a:xfrm>
            <a:prstGeom prst="rect">
              <a:avLst/>
            </a:prstGeom>
            <a:noFill/>
          </p:spPr>
          <p:txBody>
            <a:bodyPr wrap="square" rtlCol="0">
              <a:spAutoFit/>
            </a:bodyPr>
            <a:lstStyle/>
            <a:p>
              <a:pPr algn="ctr"/>
              <a:r>
                <a:rPr lang="en-US" altLang="zh-CN"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30</a:t>
              </a:r>
              <a:r>
                <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W</a:t>
              </a:r>
              <a:endPar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55" name="文本框 54"/>
            <p:cNvSpPr txBox="1"/>
            <p:nvPr/>
          </p:nvSpPr>
          <p:spPr>
            <a:xfrm>
              <a:off x="3615893" y="5027774"/>
              <a:ext cx="2124000" cy="1146606"/>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rPr>
                <a:t>此处添加详细文本描述</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endParaRPr>
            </a:p>
          </p:txBody>
        </p:sp>
        <p:cxnSp>
          <p:nvCxnSpPr>
            <p:cNvPr id="60" name="直接连接符 59"/>
            <p:cNvCxnSpPr/>
            <p:nvPr/>
          </p:nvCxnSpPr>
          <p:spPr>
            <a:xfrm>
              <a:off x="4408352" y="4974530"/>
              <a:ext cx="501470" cy="0"/>
            </a:xfrm>
            <a:prstGeom prst="line">
              <a:avLst/>
            </a:prstGeom>
            <a:solidFill>
              <a:srgbClr val="5E95C8"/>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6412230" y="4276725"/>
            <a:ext cx="2124075" cy="1781128"/>
            <a:chOff x="6412280" y="4470914"/>
            <a:chExt cx="2124000" cy="1703466"/>
          </a:xfrm>
        </p:grpSpPr>
        <p:sp>
          <p:nvSpPr>
            <p:cNvPr id="52" name="文本框 51"/>
            <p:cNvSpPr txBox="1"/>
            <p:nvPr/>
          </p:nvSpPr>
          <p:spPr>
            <a:xfrm>
              <a:off x="6843647" y="4470914"/>
              <a:ext cx="1283001" cy="558120"/>
            </a:xfrm>
            <a:prstGeom prst="rect">
              <a:avLst/>
            </a:prstGeom>
            <a:noFill/>
          </p:spPr>
          <p:txBody>
            <a:bodyPr wrap="square" rtlCol="0">
              <a:spAutoFit/>
            </a:bodyPr>
            <a:lstStyle/>
            <a:p>
              <a:pPr algn="ctr"/>
              <a:r>
                <a:rPr lang="en-US" altLang="zh-CN"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80</a:t>
              </a:r>
              <a:r>
                <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a:t>
              </a:r>
              <a:endPar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56" name="文本框 55"/>
            <p:cNvSpPr txBox="1"/>
            <p:nvPr/>
          </p:nvSpPr>
          <p:spPr>
            <a:xfrm>
              <a:off x="6412280" y="5027774"/>
              <a:ext cx="2124000" cy="1146606"/>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rPr>
                <a:t>此处添加详细文本描述</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endParaRPr>
            </a:p>
          </p:txBody>
        </p:sp>
        <p:cxnSp>
          <p:nvCxnSpPr>
            <p:cNvPr id="61" name="直接连接符 60"/>
            <p:cNvCxnSpPr/>
            <p:nvPr/>
          </p:nvCxnSpPr>
          <p:spPr>
            <a:xfrm>
              <a:off x="7234412" y="4974530"/>
              <a:ext cx="501470" cy="0"/>
            </a:xfrm>
            <a:prstGeom prst="line">
              <a:avLst/>
            </a:prstGeom>
            <a:solidFill>
              <a:srgbClr val="5E95C8"/>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9208770" y="4276725"/>
            <a:ext cx="2124075" cy="1781128"/>
            <a:chOff x="9208666" y="4470914"/>
            <a:chExt cx="2124000" cy="1703466"/>
          </a:xfrm>
        </p:grpSpPr>
        <p:sp>
          <p:nvSpPr>
            <p:cNvPr id="53" name="文本框 52"/>
            <p:cNvSpPr txBox="1"/>
            <p:nvPr/>
          </p:nvSpPr>
          <p:spPr>
            <a:xfrm>
              <a:off x="9575048" y="4470914"/>
              <a:ext cx="1523311" cy="558120"/>
            </a:xfrm>
            <a:prstGeom prst="rect">
              <a:avLst/>
            </a:prstGeom>
            <a:noFill/>
          </p:spPr>
          <p:txBody>
            <a:bodyPr wrap="square" rtlCol="0">
              <a:spAutoFit/>
            </a:bodyPr>
            <a:lstStyle/>
            <a:p>
              <a:pPr algn="ctr"/>
              <a:r>
                <a:rPr lang="en-US" altLang="zh-CN"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6000</a:t>
              </a:r>
              <a:r>
                <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rPr>
                <a:t>K</a:t>
              </a:r>
              <a:endParaRPr lang="en-US" altLang="zh-CN" sz="24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57" name="文本框 56"/>
            <p:cNvSpPr txBox="1"/>
            <p:nvPr/>
          </p:nvSpPr>
          <p:spPr>
            <a:xfrm>
              <a:off x="9208666" y="5027774"/>
              <a:ext cx="2124000" cy="1146606"/>
            </a:xfrm>
            <a:prstGeom prst="rect">
              <a:avLst/>
            </a:prstGeom>
            <a:noFill/>
          </p:spPr>
          <p:txBody>
            <a:bodyPr wrap="square">
              <a:spAutoFit/>
            </a:bodyPr>
            <a:lstStyle/>
            <a:p>
              <a:pPr algn="ctr">
                <a:lnSpc>
                  <a:spcPct val="15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rPr>
                <a:t>此处添加详细文本描述</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sym typeface="+mn-lt"/>
              </a:endParaRPr>
            </a:p>
          </p:txBody>
        </p:sp>
        <p:cxnSp>
          <p:nvCxnSpPr>
            <p:cNvPr id="62" name="直接连接符 61"/>
            <p:cNvCxnSpPr/>
            <p:nvPr/>
          </p:nvCxnSpPr>
          <p:spPr>
            <a:xfrm>
              <a:off x="10019931" y="4974530"/>
              <a:ext cx="501470" cy="0"/>
            </a:xfrm>
            <a:prstGeom prst="line">
              <a:avLst/>
            </a:prstGeom>
            <a:solidFill>
              <a:srgbClr val="5E95C8"/>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custDataLst>
              <p:tags r:id="rId1"/>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文字一</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3" name="Picture 2" descr="C:\Users\Administrator\Desktop\素材\设计素材\学校和成影的logo（2020年新版）\2020简体版logo3.png"/>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4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矩形4"/>
          <p:cNvSpPr txBox="1"/>
          <p:nvPr/>
        </p:nvSpPr>
        <p:spPr>
          <a:xfrm>
            <a:off x="808990" y="2719070"/>
            <a:ext cx="3253740" cy="593725"/>
          </a:xfrm>
          <a:prstGeom prst="rect">
            <a:avLst/>
          </a:prstGeom>
          <a:solidFill>
            <a:schemeClr val="bg1"/>
          </a:solidFill>
          <a:ln w="12700">
            <a:solidFill>
              <a:schemeClr val="bg1">
                <a:lumMod val="75000"/>
              </a:schemeClr>
            </a:solidFill>
          </a:ln>
        </p:spPr>
        <p:txBody>
          <a:bodyPr vert="horz" lIns="91440" tIns="91440" rIns="91440" bIns="9144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100" kern="1200">
                <a:solidFill>
                  <a:srgbClr val="F3745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800" b="1" dirty="0">
                <a:solidFill>
                  <a:schemeClr val="bg1">
                    <a:lumMod val="50000"/>
                  </a:schemeClr>
                </a:solidFill>
                <a:latin typeface="微软雅黑" panose="020B0503020204020204" charset="-122"/>
                <a:ea typeface="微软雅黑" panose="020B0503020204020204" charset="-122"/>
                <a:cs typeface="+mn-ea"/>
                <a:sym typeface="+mn-lt"/>
              </a:rPr>
              <a:t>在此添加标题</a:t>
            </a:r>
            <a:endParaRPr lang="zh-CN" altLang="en-US" sz="28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9" name="矩形3"/>
          <p:cNvSpPr txBox="1"/>
          <p:nvPr/>
        </p:nvSpPr>
        <p:spPr>
          <a:xfrm>
            <a:off x="812165" y="3877945"/>
            <a:ext cx="3253740" cy="581660"/>
          </a:xfrm>
          <a:prstGeom prst="rect">
            <a:avLst/>
          </a:prstGeom>
          <a:solidFill>
            <a:srgbClr val="2E7BC3"/>
          </a:solidFill>
        </p:spPr>
        <p:txBody>
          <a:bodyPr vert="horz" lIns="91440" tIns="91440" rIns="91440" bIns="9144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800" b="1" dirty="0">
                <a:latin typeface="微软雅黑" panose="020B0503020204020204" charset="-122"/>
                <a:ea typeface="微软雅黑" panose="020B0503020204020204" charset="-122"/>
                <a:cs typeface="+mn-ea"/>
                <a:sym typeface="+mn-lt"/>
              </a:rPr>
              <a:t>在此添加标题</a:t>
            </a:r>
            <a:endParaRPr lang="zh-CN" altLang="en-US" sz="2800" b="1" dirty="0">
              <a:latin typeface="微软雅黑" panose="020B0503020204020204" charset="-122"/>
              <a:ea typeface="微软雅黑" panose="020B0503020204020204" charset="-122"/>
              <a:cs typeface="+mn-ea"/>
              <a:sym typeface="+mn-lt"/>
            </a:endParaRPr>
          </a:p>
        </p:txBody>
      </p:sp>
      <p:sp>
        <p:nvSpPr>
          <p:cNvPr id="11" name="矩形2"/>
          <p:cNvSpPr txBox="1"/>
          <p:nvPr/>
        </p:nvSpPr>
        <p:spPr>
          <a:xfrm>
            <a:off x="835660" y="5024755"/>
            <a:ext cx="3253740" cy="579120"/>
          </a:xfrm>
          <a:prstGeom prst="rect">
            <a:avLst/>
          </a:prstGeom>
          <a:solidFill>
            <a:schemeClr val="bg1"/>
          </a:solidFill>
          <a:ln w="12700">
            <a:solidFill>
              <a:schemeClr val="bg1">
                <a:lumMod val="75000"/>
              </a:schemeClr>
            </a:solidFill>
          </a:ln>
        </p:spPr>
        <p:txBody>
          <a:bodyPr vert="horz" lIns="91440" tIns="91440" rIns="91440" bIns="9144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100" kern="1200">
                <a:solidFill>
                  <a:srgbClr val="F3745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800" b="1" dirty="0">
                <a:solidFill>
                  <a:schemeClr val="bg1">
                    <a:lumMod val="50000"/>
                  </a:schemeClr>
                </a:solidFill>
                <a:latin typeface="微软雅黑" panose="020B0503020204020204" charset="-122"/>
                <a:ea typeface="微软雅黑" panose="020B0503020204020204" charset="-122"/>
                <a:cs typeface="+mn-ea"/>
                <a:sym typeface="+mn-lt"/>
              </a:rPr>
              <a:t>在此添加标题</a:t>
            </a:r>
            <a:endParaRPr lang="zh-CN" altLang="en-US" sz="28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3" name="矩形1"/>
          <p:cNvSpPr txBox="1"/>
          <p:nvPr/>
        </p:nvSpPr>
        <p:spPr>
          <a:xfrm>
            <a:off x="812165" y="1584960"/>
            <a:ext cx="3253740" cy="582295"/>
          </a:xfrm>
          <a:prstGeom prst="rect">
            <a:avLst/>
          </a:prstGeom>
          <a:solidFill>
            <a:srgbClr val="2E7BC3"/>
          </a:solidFill>
        </p:spPr>
        <p:txBody>
          <a:bodyPr vert="horz" lIns="91440" tIns="91440" rIns="91440" bIns="9144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11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5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2800" b="1" dirty="0">
                <a:latin typeface="微软雅黑" panose="020B0503020204020204" charset="-122"/>
                <a:ea typeface="微软雅黑" panose="020B0503020204020204" charset="-122"/>
                <a:cs typeface="+mn-ea"/>
                <a:sym typeface="+mn-lt"/>
              </a:rPr>
              <a:t>在此添加标题</a:t>
            </a:r>
            <a:endParaRPr lang="zh-CN" altLang="en-US" sz="2800" b="1" dirty="0">
              <a:latin typeface="微软雅黑" panose="020B0503020204020204" charset="-122"/>
              <a:ea typeface="微软雅黑" panose="020B0503020204020204" charset="-122"/>
              <a:cs typeface="+mn-ea"/>
              <a:sym typeface="+mn-lt"/>
            </a:endParaRPr>
          </a:p>
        </p:txBody>
      </p:sp>
      <p:sp>
        <p:nvSpPr>
          <p:cNvPr id="14" name="矩形 13"/>
          <p:cNvSpPr/>
          <p:nvPr/>
        </p:nvSpPr>
        <p:spPr>
          <a:xfrm>
            <a:off x="5039995" y="1430020"/>
            <a:ext cx="6635750" cy="1014730"/>
          </a:xfrm>
          <a:prstGeom prst="rect">
            <a:avLst/>
          </a:prstGeom>
        </p:spPr>
        <p:txBody>
          <a:bodyPr wrap="square">
            <a:spAutoFit/>
          </a:bodyPr>
          <a:lstStyle/>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5" name="矩形 14"/>
          <p:cNvSpPr/>
          <p:nvPr/>
        </p:nvSpPr>
        <p:spPr>
          <a:xfrm>
            <a:off x="5079365" y="2595880"/>
            <a:ext cx="6647180" cy="1014730"/>
          </a:xfrm>
          <a:prstGeom prst="rect">
            <a:avLst/>
          </a:prstGeom>
        </p:spPr>
        <p:txBody>
          <a:bodyPr wrap="square">
            <a:spAutoFit/>
          </a:bodyPr>
          <a:lstStyle/>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16" name="矩形 15"/>
          <p:cNvSpPr/>
          <p:nvPr/>
        </p:nvSpPr>
        <p:spPr>
          <a:xfrm>
            <a:off x="5131435" y="3794760"/>
            <a:ext cx="6750050" cy="1014730"/>
          </a:xfrm>
          <a:prstGeom prst="rect">
            <a:avLst/>
          </a:prstGeom>
        </p:spPr>
        <p:txBody>
          <a:bodyPr wrap="square">
            <a:spAutoFit/>
          </a:bodyPr>
          <a:lstStyle/>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dirty="0">
              <a:solidFill>
                <a:schemeClr val="bg1">
                  <a:lumMod val="50000"/>
                </a:schemeClr>
              </a:solidFill>
              <a:latin typeface="微软雅黑" panose="020B0503020204020204" charset="-122"/>
              <a:ea typeface="微软雅黑" panose="020B0503020204020204" charset="-122"/>
              <a:cs typeface="+mn-ea"/>
              <a:sym typeface="+mn-lt"/>
            </a:endParaRPr>
          </a:p>
        </p:txBody>
      </p:sp>
      <p:cxnSp>
        <p:nvCxnSpPr>
          <p:cNvPr id="22" name="直接连接符 21"/>
          <p:cNvCxnSpPr/>
          <p:nvPr/>
        </p:nvCxnSpPr>
        <p:spPr>
          <a:xfrm>
            <a:off x="4089322" y="1904509"/>
            <a:ext cx="926448" cy="0"/>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065827" y="3041385"/>
            <a:ext cx="926448" cy="0"/>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113725" y="4178680"/>
            <a:ext cx="926448" cy="0"/>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152822" y="5261434"/>
            <a:ext cx="926448" cy="0"/>
          </a:xfrm>
          <a:prstGeom prst="line">
            <a:avLst/>
          </a:prstGeom>
          <a:ln w="12700">
            <a:solidFill>
              <a:schemeClr val="bg1">
                <a:lumMod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4" name="矩形 3"/>
          <p:cNvSpPr/>
          <p:nvPr>
            <p:custDataLst>
              <p:tags r:id="rId1"/>
            </p:custDataLst>
          </p:nvPr>
        </p:nvSpPr>
        <p:spPr>
          <a:xfrm>
            <a:off x="5108575" y="4993640"/>
            <a:ext cx="6750685" cy="1014730"/>
          </a:xfrm>
          <a:prstGeom prst="rect">
            <a:avLst/>
          </a:prstGeom>
        </p:spPr>
        <p:txBody>
          <a:bodyPr wrap="square">
            <a:spAutoFit/>
          </a:bodyPr>
          <a:lstStyle/>
          <a:p>
            <a:pPr>
              <a:lnSpc>
                <a:spcPct val="150000"/>
              </a:lnSpc>
            </a:pPr>
            <a:r>
              <a:rPr lang="zh-CN" altLang="en-US" sz="2000"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5" name="文本框 4"/>
          <p:cNvSpPr txBox="1"/>
          <p:nvPr>
            <p:custDataLst>
              <p:tags r:id="rId2"/>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文字二</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3" name="Picture 2" descr="C:\Users\Administrator\Desktop\素材\设计素材\学校和成影的logo（2020年新版）\2020简体版logo3.png"/>
          <p:cNvPicPr>
            <a:picLocks noChangeAspect="1" noChangeArrowheads="1"/>
          </p:cNvPicPr>
          <p:nvPr>
            <p:custDataLst>
              <p:tags r:id="rId3"/>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9309147" y="22630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7" grpId="0" bldLvl="0" animBg="1"/>
      <p:bldP spid="9" grpId="0" bldLvl="0" animBg="1"/>
      <p:bldP spid="11" grpId="0" bldLvl="0" animBg="1"/>
      <p:bldP spid="13" grpId="0" bldLvl="0" animBg="1"/>
      <p:bldP spid="14" grpId="0"/>
      <p:bldP spid="15" grpId="0"/>
      <p:bldP spid="16"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矩形 4"/>
          <p:cNvSpPr/>
          <p:nvPr/>
        </p:nvSpPr>
        <p:spPr>
          <a:xfrm>
            <a:off x="798195" y="2214245"/>
            <a:ext cx="2166620" cy="546735"/>
          </a:xfrm>
          <a:prstGeom prst="rect">
            <a:avLst/>
          </a:prstGeom>
          <a:solidFill>
            <a:srgbClr val="2E7BC3"/>
          </a:solidFill>
          <a:ln w="12700">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zh-CN" altLang="en-US" sz="2400" b="1" dirty="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sp>
        <p:nvSpPr>
          <p:cNvPr id="6" name="矩形 5"/>
          <p:cNvSpPr/>
          <p:nvPr/>
        </p:nvSpPr>
        <p:spPr>
          <a:xfrm>
            <a:off x="2952115" y="2214245"/>
            <a:ext cx="2166620" cy="546735"/>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7" name="矩形 6"/>
          <p:cNvSpPr/>
          <p:nvPr/>
        </p:nvSpPr>
        <p:spPr>
          <a:xfrm>
            <a:off x="5090795" y="2214245"/>
            <a:ext cx="2166620" cy="546735"/>
          </a:xfrm>
          <a:prstGeom prst="rect">
            <a:avLst/>
          </a:prstGeom>
          <a:solidFill>
            <a:srgbClr val="2E7BC3"/>
          </a:solidFill>
          <a:ln w="12700">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zh-CN" altLang="en-US" sz="2400" b="1" dirty="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sp>
        <p:nvSpPr>
          <p:cNvPr id="8" name="矩形 7"/>
          <p:cNvSpPr/>
          <p:nvPr/>
        </p:nvSpPr>
        <p:spPr>
          <a:xfrm>
            <a:off x="7214235" y="2214245"/>
            <a:ext cx="2166620" cy="546735"/>
          </a:xfrm>
          <a:prstGeom prst="rect">
            <a:avLst/>
          </a:prstGeom>
          <a:solidFill>
            <a:schemeClr val="bg1"/>
          </a:solidFill>
          <a:ln w="127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zh-CN" altLang="en-US" sz="2400" b="1" dirty="0">
                <a:solidFill>
                  <a:schemeClr val="bg1">
                    <a:lumMod val="50000"/>
                  </a:schemeClr>
                </a:solidFill>
                <a:latin typeface="微软雅黑" panose="020B0503020204020204" charset="-122"/>
                <a:ea typeface="微软雅黑" panose="020B0503020204020204" charset="-122"/>
              </a:rPr>
              <a:t>添加标题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9" name="箭头: 五边形 40"/>
          <p:cNvSpPr/>
          <p:nvPr/>
        </p:nvSpPr>
        <p:spPr>
          <a:xfrm>
            <a:off x="9367520" y="2214245"/>
            <a:ext cx="2166620" cy="546735"/>
          </a:xfrm>
          <a:prstGeom prst="homePlate">
            <a:avLst/>
          </a:prstGeom>
          <a:solidFill>
            <a:srgbClr val="2E7BC3"/>
          </a:solidFill>
          <a:ln w="12700">
            <a:noFill/>
          </a:ln>
          <a:effectLst/>
        </p:spPr>
        <p:style>
          <a:lnRef idx="1">
            <a:schemeClr val="accent1"/>
          </a:lnRef>
          <a:fillRef idx="3">
            <a:schemeClr val="accent1"/>
          </a:fillRef>
          <a:effectRef idx="2">
            <a:schemeClr val="accent1"/>
          </a:effectRef>
          <a:fontRef idx="minor">
            <a:schemeClr val="lt1"/>
          </a:fontRef>
        </p:style>
        <p:txBody>
          <a:bodyPr lIns="91433" tIns="45716" rIns="91433" bIns="45716" anchor="ctr"/>
          <a:lstStyle/>
          <a:p>
            <a:pPr algn="ctr"/>
            <a:r>
              <a:rPr lang="zh-CN" altLang="en-US" sz="2400" b="1" dirty="0">
                <a:latin typeface="微软雅黑" panose="020B0503020204020204" charset="-122"/>
                <a:ea typeface="微软雅黑" panose="020B0503020204020204" charset="-122"/>
              </a:rPr>
              <a:t>添加标题</a:t>
            </a:r>
            <a:endParaRPr lang="zh-CN" altLang="en-US" sz="2400" b="1" dirty="0">
              <a:latin typeface="微软雅黑" panose="020B0503020204020204" charset="-122"/>
              <a:ea typeface="微软雅黑" panose="020B0503020204020204" charset="-122"/>
            </a:endParaRPr>
          </a:p>
        </p:txBody>
      </p:sp>
      <p:sp>
        <p:nvSpPr>
          <p:cNvPr id="29" name="文本框27"/>
          <p:cNvSpPr txBox="1">
            <a:spLocks noChangeArrowheads="1"/>
          </p:cNvSpPr>
          <p:nvPr/>
        </p:nvSpPr>
        <p:spPr bwMode="auto">
          <a:xfrm>
            <a:off x="866775" y="3554730"/>
            <a:ext cx="204914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2000" b="1" dirty="0">
                <a:solidFill>
                  <a:schemeClr val="bg1">
                    <a:lumMod val="50000"/>
                  </a:schemeClr>
                </a:solidFill>
                <a:latin typeface="微软雅黑" panose="020B0503020204020204" charset="-122"/>
                <a:cs typeface="+mn-ea"/>
                <a:sym typeface="+mn-lt"/>
              </a:rPr>
              <a:t>此处添加详细</a:t>
            </a:r>
            <a:endParaRPr lang="zh-CN" altLang="en-US" sz="2000" b="1" dirty="0">
              <a:solidFill>
                <a:schemeClr val="bg1">
                  <a:lumMod val="50000"/>
                </a:schemeClr>
              </a:solidFill>
              <a:latin typeface="微软雅黑" panose="020B0503020204020204" charset="-122"/>
              <a:cs typeface="+mn-ea"/>
              <a:sym typeface="+mn-lt"/>
            </a:endParaRPr>
          </a:p>
          <a:p>
            <a:pPr>
              <a:lnSpc>
                <a:spcPct val="150000"/>
              </a:lnSpc>
            </a:pPr>
            <a:r>
              <a:rPr lang="zh-CN" altLang="en-US" sz="2000" b="1" dirty="0">
                <a:solidFill>
                  <a:schemeClr val="bg1">
                    <a:lumMod val="50000"/>
                  </a:schemeClr>
                </a:solidFill>
                <a:latin typeface="微软雅黑" panose="020B0503020204020204" charset="-122"/>
                <a:cs typeface="+mn-ea"/>
                <a:sym typeface="+mn-lt"/>
              </a:rPr>
              <a:t>文本描述。</a:t>
            </a:r>
            <a:endParaRPr lang="zh-CN" altLang="en-US" sz="2000" b="1" dirty="0">
              <a:solidFill>
                <a:schemeClr val="bg1">
                  <a:lumMod val="50000"/>
                </a:schemeClr>
              </a:solidFill>
              <a:latin typeface="微软雅黑" panose="020B0503020204020204" charset="-122"/>
              <a:cs typeface="+mn-ea"/>
              <a:sym typeface="+mn-lt"/>
            </a:endParaRPr>
          </a:p>
        </p:txBody>
      </p:sp>
      <p:sp>
        <p:nvSpPr>
          <p:cNvPr id="31" name="文本框28"/>
          <p:cNvSpPr txBox="1">
            <a:spLocks noChangeArrowheads="1"/>
          </p:cNvSpPr>
          <p:nvPr/>
        </p:nvSpPr>
        <p:spPr bwMode="auto">
          <a:xfrm>
            <a:off x="3068320" y="4490085"/>
            <a:ext cx="201231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2000" b="1" dirty="0">
                <a:solidFill>
                  <a:schemeClr val="bg1">
                    <a:lumMod val="50000"/>
                  </a:schemeClr>
                </a:solidFill>
                <a:latin typeface="微软雅黑" panose="020B0503020204020204" charset="-122"/>
                <a:cs typeface="+mn-ea"/>
                <a:sym typeface="+mn-lt"/>
              </a:rPr>
              <a:t>此处添加详细</a:t>
            </a:r>
            <a:endParaRPr lang="zh-CN" altLang="en-US" sz="2000" b="1" dirty="0">
              <a:solidFill>
                <a:schemeClr val="bg1">
                  <a:lumMod val="50000"/>
                </a:schemeClr>
              </a:solidFill>
              <a:latin typeface="微软雅黑" panose="020B0503020204020204" charset="-122"/>
              <a:cs typeface="+mn-ea"/>
              <a:sym typeface="+mn-lt"/>
            </a:endParaRPr>
          </a:p>
          <a:p>
            <a:pPr>
              <a:lnSpc>
                <a:spcPct val="150000"/>
              </a:lnSpc>
            </a:pPr>
            <a:r>
              <a:rPr lang="zh-CN" altLang="en-US" sz="2000" b="1" dirty="0">
                <a:solidFill>
                  <a:schemeClr val="bg1">
                    <a:lumMod val="50000"/>
                  </a:schemeClr>
                </a:solidFill>
                <a:latin typeface="微软雅黑" panose="020B0503020204020204" charset="-122"/>
                <a:cs typeface="+mn-ea"/>
                <a:sym typeface="+mn-lt"/>
              </a:rPr>
              <a:t>文本描述。</a:t>
            </a:r>
            <a:endParaRPr lang="zh-CN" altLang="en-US" sz="2000" b="1" dirty="0">
              <a:solidFill>
                <a:schemeClr val="bg1">
                  <a:lumMod val="50000"/>
                </a:schemeClr>
              </a:solidFill>
              <a:latin typeface="微软雅黑" panose="020B0503020204020204" charset="-122"/>
              <a:cs typeface="+mn-ea"/>
              <a:sym typeface="+mn-lt"/>
            </a:endParaRPr>
          </a:p>
        </p:txBody>
      </p:sp>
      <p:sp>
        <p:nvSpPr>
          <p:cNvPr id="33" name="文本框25"/>
          <p:cNvSpPr txBox="1">
            <a:spLocks noChangeArrowheads="1"/>
          </p:cNvSpPr>
          <p:nvPr/>
        </p:nvSpPr>
        <p:spPr bwMode="auto">
          <a:xfrm>
            <a:off x="7527925" y="4510405"/>
            <a:ext cx="201231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2000" b="1" dirty="0">
                <a:solidFill>
                  <a:schemeClr val="bg1">
                    <a:lumMod val="50000"/>
                  </a:schemeClr>
                </a:solidFill>
                <a:latin typeface="微软雅黑" panose="020B0503020204020204" charset="-122"/>
                <a:cs typeface="+mn-ea"/>
                <a:sym typeface="+mn-lt"/>
              </a:rPr>
              <a:t>此处添加详细</a:t>
            </a:r>
            <a:endParaRPr lang="zh-CN" altLang="en-US" sz="2000" b="1" dirty="0">
              <a:solidFill>
                <a:schemeClr val="bg1">
                  <a:lumMod val="50000"/>
                </a:schemeClr>
              </a:solidFill>
              <a:latin typeface="微软雅黑" panose="020B0503020204020204" charset="-122"/>
              <a:cs typeface="+mn-ea"/>
              <a:sym typeface="+mn-lt"/>
            </a:endParaRPr>
          </a:p>
          <a:p>
            <a:pPr>
              <a:lnSpc>
                <a:spcPct val="150000"/>
              </a:lnSpc>
            </a:pPr>
            <a:r>
              <a:rPr lang="zh-CN" altLang="en-US" sz="2000" b="1" dirty="0">
                <a:solidFill>
                  <a:schemeClr val="bg1">
                    <a:lumMod val="50000"/>
                  </a:schemeClr>
                </a:solidFill>
                <a:latin typeface="微软雅黑" panose="020B0503020204020204" charset="-122"/>
                <a:cs typeface="+mn-ea"/>
                <a:sym typeface="+mn-lt"/>
              </a:rPr>
              <a:t>文本描述。</a:t>
            </a:r>
            <a:endParaRPr lang="zh-CN" altLang="en-US" sz="2000" b="1" dirty="0">
              <a:solidFill>
                <a:schemeClr val="bg1">
                  <a:lumMod val="50000"/>
                </a:schemeClr>
              </a:solidFill>
              <a:latin typeface="微软雅黑" panose="020B0503020204020204" charset="-122"/>
              <a:cs typeface="+mn-ea"/>
              <a:sym typeface="+mn-lt"/>
            </a:endParaRPr>
          </a:p>
        </p:txBody>
      </p:sp>
      <p:sp>
        <p:nvSpPr>
          <p:cNvPr id="35" name="文本框23"/>
          <p:cNvSpPr txBox="1">
            <a:spLocks noChangeArrowheads="1"/>
          </p:cNvSpPr>
          <p:nvPr/>
        </p:nvSpPr>
        <p:spPr bwMode="auto">
          <a:xfrm>
            <a:off x="9533255" y="3385820"/>
            <a:ext cx="201231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2000" b="1" dirty="0">
                <a:solidFill>
                  <a:schemeClr val="bg1">
                    <a:lumMod val="50000"/>
                  </a:schemeClr>
                </a:solidFill>
                <a:latin typeface="微软雅黑" panose="020B0503020204020204" charset="-122"/>
                <a:cs typeface="+mn-ea"/>
                <a:sym typeface="+mn-lt"/>
              </a:rPr>
              <a:t>此处添加详细</a:t>
            </a:r>
            <a:endParaRPr lang="zh-CN" altLang="en-US" sz="2000" b="1" dirty="0">
              <a:solidFill>
                <a:schemeClr val="bg1">
                  <a:lumMod val="50000"/>
                </a:schemeClr>
              </a:solidFill>
              <a:latin typeface="微软雅黑" panose="020B0503020204020204" charset="-122"/>
              <a:cs typeface="+mn-ea"/>
              <a:sym typeface="+mn-lt"/>
            </a:endParaRPr>
          </a:p>
          <a:p>
            <a:pPr>
              <a:lnSpc>
                <a:spcPct val="150000"/>
              </a:lnSpc>
            </a:pPr>
            <a:r>
              <a:rPr lang="zh-CN" altLang="en-US" sz="2000" b="1" dirty="0">
                <a:solidFill>
                  <a:schemeClr val="bg1">
                    <a:lumMod val="50000"/>
                  </a:schemeClr>
                </a:solidFill>
                <a:latin typeface="微软雅黑" panose="020B0503020204020204" charset="-122"/>
                <a:cs typeface="+mn-ea"/>
                <a:sym typeface="+mn-lt"/>
              </a:rPr>
              <a:t>文本描述。</a:t>
            </a:r>
            <a:endParaRPr lang="zh-CN" altLang="en-US" sz="2000" b="1" dirty="0">
              <a:solidFill>
                <a:schemeClr val="bg1">
                  <a:lumMod val="50000"/>
                </a:schemeClr>
              </a:solidFill>
              <a:latin typeface="微软雅黑" panose="020B0503020204020204" charset="-122"/>
              <a:cs typeface="+mn-ea"/>
              <a:sym typeface="+mn-lt"/>
            </a:endParaRPr>
          </a:p>
        </p:txBody>
      </p:sp>
      <p:grpSp>
        <p:nvGrpSpPr>
          <p:cNvPr id="70" name="组合 69"/>
          <p:cNvGrpSpPr/>
          <p:nvPr/>
        </p:nvGrpSpPr>
        <p:grpSpPr>
          <a:xfrm>
            <a:off x="1580137" y="1385592"/>
            <a:ext cx="549880" cy="549880"/>
            <a:chOff x="1580137" y="1385592"/>
            <a:chExt cx="549880" cy="549880"/>
          </a:xfrm>
          <a:solidFill>
            <a:srgbClr val="0066BA">
              <a:alpha val="80000"/>
            </a:srgbClr>
          </a:solidFill>
        </p:grpSpPr>
        <p:sp>
          <p:nvSpPr>
            <p:cNvPr id="36" name="椭圆 35"/>
            <p:cNvSpPr/>
            <p:nvPr/>
          </p:nvSpPr>
          <p:spPr>
            <a:xfrm>
              <a:off x="1580137" y="1385592"/>
              <a:ext cx="549880" cy="549880"/>
            </a:xfrm>
            <a:prstGeom prst="ellipse">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164797"/>
                </a:solidFill>
                <a:latin typeface="微软雅黑" panose="020B0503020204020204" charset="-122"/>
                <a:ea typeface="微软雅黑" panose="020B0503020204020204" charset="-122"/>
              </a:endParaRPr>
            </a:p>
          </p:txBody>
        </p:sp>
        <p:sp>
          <p:nvSpPr>
            <p:cNvPr id="37" name="文本框 36"/>
            <p:cNvSpPr txBox="1"/>
            <p:nvPr/>
          </p:nvSpPr>
          <p:spPr>
            <a:xfrm>
              <a:off x="1607946" y="1492772"/>
              <a:ext cx="480291" cy="368300"/>
            </a:xfrm>
            <a:prstGeom prst="rect">
              <a:avLst/>
            </a:prstGeom>
            <a:noFill/>
          </p:spPr>
          <p:txBody>
            <a:bodyPr wrap="square" rtlCol="0">
              <a:spAutoFit/>
            </a:bodyPr>
            <a:lstStyle/>
            <a:p>
              <a:pPr algn="ctr"/>
              <a:r>
                <a:rPr lang="en-US" altLang="zh-CN" b="1" dirty="0">
                  <a:solidFill>
                    <a:schemeClr val="bg1"/>
                  </a:solidFill>
                  <a:latin typeface="微软雅黑" panose="020B0503020204020204" charset="-122"/>
                  <a:ea typeface="微软雅黑" panose="020B0503020204020204" charset="-122"/>
                </a:rPr>
                <a:t>01</a:t>
              </a:r>
              <a:endParaRPr lang="en-US" altLang="zh-CN" b="1" dirty="0">
                <a:solidFill>
                  <a:schemeClr val="bg1"/>
                </a:solidFill>
                <a:latin typeface="微软雅黑" panose="020B0503020204020204" charset="-122"/>
                <a:ea typeface="微软雅黑" panose="020B0503020204020204" charset="-122"/>
              </a:endParaRPr>
            </a:p>
          </p:txBody>
        </p:sp>
      </p:grpSp>
      <p:grpSp>
        <p:nvGrpSpPr>
          <p:cNvPr id="71" name="组合 70"/>
          <p:cNvGrpSpPr/>
          <p:nvPr/>
        </p:nvGrpSpPr>
        <p:grpSpPr>
          <a:xfrm>
            <a:off x="3703577" y="1385592"/>
            <a:ext cx="549880" cy="549880"/>
            <a:chOff x="3703577" y="1385592"/>
            <a:chExt cx="549880" cy="549880"/>
          </a:xfrm>
        </p:grpSpPr>
        <p:sp>
          <p:nvSpPr>
            <p:cNvPr id="41" name="椭圆 40"/>
            <p:cNvSpPr/>
            <p:nvPr/>
          </p:nvSpPr>
          <p:spPr>
            <a:xfrm>
              <a:off x="3703577" y="1385592"/>
              <a:ext cx="549880" cy="549880"/>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2" name="文本框 41"/>
            <p:cNvSpPr txBox="1"/>
            <p:nvPr/>
          </p:nvSpPr>
          <p:spPr>
            <a:xfrm>
              <a:off x="3738371" y="1503567"/>
              <a:ext cx="480291" cy="368300"/>
            </a:xfrm>
            <a:prstGeom prst="rect">
              <a:avLst/>
            </a:prstGeom>
            <a:noFill/>
          </p:spPr>
          <p:txBody>
            <a:bodyPr wrap="square" rtlCol="0">
              <a:spAutoFit/>
            </a:bodyPr>
            <a:lstStyle/>
            <a:p>
              <a:pPr algn="ctr"/>
              <a:r>
                <a:rPr lang="en-US" altLang="zh-CN" b="1">
                  <a:solidFill>
                    <a:srgbClr val="5A5A5A"/>
                  </a:solidFill>
                  <a:latin typeface="微软雅黑" panose="020B0503020204020204" charset="-122"/>
                  <a:ea typeface="微软雅黑" panose="020B0503020204020204" charset="-122"/>
                </a:rPr>
                <a:t>02</a:t>
              </a:r>
              <a:endParaRPr lang="en-US" altLang="zh-CN" b="1">
                <a:solidFill>
                  <a:srgbClr val="5A5A5A"/>
                </a:solidFill>
                <a:latin typeface="微软雅黑" panose="020B0503020204020204" charset="-122"/>
                <a:ea typeface="微软雅黑" panose="020B0503020204020204" charset="-122"/>
              </a:endParaRPr>
            </a:p>
          </p:txBody>
        </p:sp>
      </p:grpSp>
      <p:grpSp>
        <p:nvGrpSpPr>
          <p:cNvPr id="72" name="组合 71"/>
          <p:cNvGrpSpPr/>
          <p:nvPr/>
        </p:nvGrpSpPr>
        <p:grpSpPr>
          <a:xfrm>
            <a:off x="5845512" y="1385592"/>
            <a:ext cx="549880" cy="549880"/>
            <a:chOff x="5845512" y="1385592"/>
            <a:chExt cx="549880" cy="549880"/>
          </a:xfrm>
          <a:solidFill>
            <a:srgbClr val="0066BA">
              <a:alpha val="80000"/>
            </a:srgbClr>
          </a:solidFill>
        </p:grpSpPr>
        <p:sp>
          <p:nvSpPr>
            <p:cNvPr id="43" name="椭圆 42"/>
            <p:cNvSpPr/>
            <p:nvPr/>
          </p:nvSpPr>
          <p:spPr>
            <a:xfrm>
              <a:off x="5845512" y="1385592"/>
              <a:ext cx="549880" cy="5498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4" name="文本框 43"/>
            <p:cNvSpPr txBox="1"/>
            <p:nvPr/>
          </p:nvSpPr>
          <p:spPr>
            <a:xfrm>
              <a:off x="5880306" y="1503567"/>
              <a:ext cx="480291" cy="368300"/>
            </a:xfrm>
            <a:prstGeom prst="rect">
              <a:avLst/>
            </a:prstGeom>
            <a:solidFill>
              <a:srgbClr val="2E7BC3"/>
            </a:solidFill>
          </p:spPr>
          <p:txBody>
            <a:bodyPr wrap="square" rtlCol="0">
              <a:spAutoFit/>
            </a:bodyPr>
            <a:lstStyle/>
            <a:p>
              <a:pPr algn="ctr"/>
              <a:r>
                <a:rPr lang="en-US" altLang="zh-CN" b="1">
                  <a:solidFill>
                    <a:schemeClr val="bg1"/>
                  </a:solidFill>
                  <a:latin typeface="微软雅黑" panose="020B0503020204020204" charset="-122"/>
                  <a:ea typeface="微软雅黑" panose="020B0503020204020204" charset="-122"/>
                </a:rPr>
                <a:t>03</a:t>
              </a:r>
              <a:endParaRPr lang="en-US" altLang="zh-CN" b="1">
                <a:solidFill>
                  <a:schemeClr val="bg1"/>
                </a:solidFill>
                <a:latin typeface="微软雅黑" panose="020B0503020204020204" charset="-122"/>
                <a:ea typeface="微软雅黑" panose="020B0503020204020204" charset="-122"/>
              </a:endParaRPr>
            </a:p>
          </p:txBody>
        </p:sp>
      </p:grpSp>
      <p:grpSp>
        <p:nvGrpSpPr>
          <p:cNvPr id="73" name="组合 72"/>
          <p:cNvGrpSpPr/>
          <p:nvPr/>
        </p:nvGrpSpPr>
        <p:grpSpPr>
          <a:xfrm>
            <a:off x="7968952" y="1385592"/>
            <a:ext cx="549880" cy="549880"/>
            <a:chOff x="7968952" y="1385592"/>
            <a:chExt cx="549880" cy="549880"/>
          </a:xfrm>
        </p:grpSpPr>
        <p:sp>
          <p:nvSpPr>
            <p:cNvPr id="45" name="椭圆 44"/>
            <p:cNvSpPr/>
            <p:nvPr/>
          </p:nvSpPr>
          <p:spPr>
            <a:xfrm>
              <a:off x="7968952" y="1385592"/>
              <a:ext cx="549880" cy="549880"/>
            </a:xfrm>
            <a:prstGeom prst="ellipse">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6" name="文本框 45"/>
            <p:cNvSpPr txBox="1"/>
            <p:nvPr/>
          </p:nvSpPr>
          <p:spPr>
            <a:xfrm>
              <a:off x="8003746" y="1503567"/>
              <a:ext cx="480291" cy="368300"/>
            </a:xfrm>
            <a:prstGeom prst="rect">
              <a:avLst/>
            </a:prstGeom>
            <a:noFill/>
          </p:spPr>
          <p:txBody>
            <a:bodyPr wrap="square" rtlCol="0">
              <a:spAutoFit/>
            </a:bodyPr>
            <a:lstStyle/>
            <a:p>
              <a:pPr algn="ctr"/>
              <a:r>
                <a:rPr lang="en-US" altLang="zh-CN" b="1" dirty="0">
                  <a:solidFill>
                    <a:srgbClr val="5A5A5A"/>
                  </a:solidFill>
                  <a:latin typeface="微软雅黑" panose="020B0503020204020204" charset="-122"/>
                  <a:ea typeface="微软雅黑" panose="020B0503020204020204" charset="-122"/>
                </a:rPr>
                <a:t>04</a:t>
              </a:r>
              <a:endParaRPr lang="en-US" altLang="zh-CN" b="1" dirty="0">
                <a:solidFill>
                  <a:srgbClr val="5A5A5A"/>
                </a:solidFill>
                <a:latin typeface="微软雅黑" panose="020B0503020204020204" charset="-122"/>
                <a:ea typeface="微软雅黑" panose="020B0503020204020204" charset="-122"/>
              </a:endParaRPr>
            </a:p>
          </p:txBody>
        </p:sp>
      </p:grpSp>
      <p:grpSp>
        <p:nvGrpSpPr>
          <p:cNvPr id="74" name="组合 73"/>
          <p:cNvGrpSpPr/>
          <p:nvPr/>
        </p:nvGrpSpPr>
        <p:grpSpPr>
          <a:xfrm>
            <a:off x="10095130" y="1385592"/>
            <a:ext cx="549880" cy="549880"/>
            <a:chOff x="10095130" y="1385592"/>
            <a:chExt cx="549880" cy="549880"/>
          </a:xfrm>
          <a:solidFill>
            <a:srgbClr val="0066BA">
              <a:alpha val="80000"/>
            </a:srgbClr>
          </a:solidFill>
        </p:grpSpPr>
        <p:sp>
          <p:nvSpPr>
            <p:cNvPr id="47" name="椭圆 46"/>
            <p:cNvSpPr/>
            <p:nvPr/>
          </p:nvSpPr>
          <p:spPr>
            <a:xfrm>
              <a:off x="10095130" y="1385592"/>
              <a:ext cx="549880" cy="5498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8" name="文本框 47"/>
            <p:cNvSpPr txBox="1"/>
            <p:nvPr/>
          </p:nvSpPr>
          <p:spPr>
            <a:xfrm>
              <a:off x="10129924" y="1503567"/>
              <a:ext cx="480291" cy="368300"/>
            </a:xfrm>
            <a:prstGeom prst="rect">
              <a:avLst/>
            </a:prstGeom>
            <a:solidFill>
              <a:srgbClr val="2E7BC3"/>
            </a:solidFill>
          </p:spPr>
          <p:txBody>
            <a:bodyPr wrap="square" rtlCol="0">
              <a:spAutoFit/>
            </a:bodyPr>
            <a:lstStyle/>
            <a:p>
              <a:pPr algn="ctr"/>
              <a:r>
                <a:rPr lang="en-US" altLang="zh-CN" b="1">
                  <a:solidFill>
                    <a:schemeClr val="bg1"/>
                  </a:solidFill>
                  <a:latin typeface="微软雅黑" panose="020B0503020204020204" charset="-122"/>
                  <a:ea typeface="微软雅黑" panose="020B0503020204020204" charset="-122"/>
                </a:rPr>
                <a:t>05</a:t>
              </a:r>
              <a:endParaRPr lang="en-US" altLang="zh-CN" b="1">
                <a:solidFill>
                  <a:schemeClr val="bg1"/>
                </a:solidFill>
                <a:latin typeface="微软雅黑" panose="020B0503020204020204" charset="-122"/>
                <a:ea typeface="微软雅黑" panose="020B0503020204020204" charset="-122"/>
              </a:endParaRPr>
            </a:p>
          </p:txBody>
        </p:sp>
      </p:grpSp>
      <p:cxnSp>
        <p:nvCxnSpPr>
          <p:cNvPr id="52" name="直接连接符 51"/>
          <p:cNvCxnSpPr/>
          <p:nvPr/>
        </p:nvCxnSpPr>
        <p:spPr>
          <a:xfrm>
            <a:off x="1749682" y="2782992"/>
            <a:ext cx="0" cy="756285"/>
          </a:xfrm>
          <a:prstGeom prst="line">
            <a:avLst/>
          </a:prstGeom>
          <a:ln w="1270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982756" y="2760768"/>
            <a:ext cx="0" cy="1725997"/>
          </a:xfrm>
          <a:prstGeom prst="line">
            <a:avLst/>
          </a:prstGeom>
          <a:ln w="1270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095702" y="2781635"/>
            <a:ext cx="0" cy="756285"/>
          </a:xfrm>
          <a:prstGeom prst="line">
            <a:avLst/>
          </a:prstGeom>
          <a:ln w="1270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278582" y="2760768"/>
            <a:ext cx="0" cy="1725997"/>
          </a:xfrm>
          <a:prstGeom prst="line">
            <a:avLst/>
          </a:prstGeom>
          <a:ln w="1270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063247" y="2671780"/>
            <a:ext cx="0" cy="756285"/>
          </a:xfrm>
          <a:prstGeom prst="line">
            <a:avLst/>
          </a:prstGeom>
          <a:ln w="12700">
            <a:solidFill>
              <a:schemeClr val="bg1">
                <a:lumMod val="6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1" name="文本框31"/>
          <p:cNvSpPr txBox="1">
            <a:spLocks noChangeArrowheads="1"/>
          </p:cNvSpPr>
          <p:nvPr/>
        </p:nvSpPr>
        <p:spPr bwMode="auto">
          <a:xfrm>
            <a:off x="5243195" y="3497580"/>
            <a:ext cx="2012315"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50000"/>
              </a:lnSpc>
            </a:pPr>
            <a:r>
              <a:rPr lang="zh-CN" altLang="en-US" sz="2000" b="1" dirty="0">
                <a:solidFill>
                  <a:schemeClr val="bg1">
                    <a:lumMod val="50000"/>
                  </a:schemeClr>
                </a:solidFill>
                <a:latin typeface="微软雅黑" panose="020B0503020204020204" charset="-122"/>
                <a:cs typeface="+mn-ea"/>
                <a:sym typeface="+mn-lt"/>
              </a:rPr>
              <a:t>此处添加详细</a:t>
            </a:r>
            <a:endParaRPr lang="zh-CN" altLang="en-US" sz="2000" b="1" dirty="0">
              <a:solidFill>
                <a:schemeClr val="bg1">
                  <a:lumMod val="50000"/>
                </a:schemeClr>
              </a:solidFill>
              <a:latin typeface="微软雅黑" panose="020B0503020204020204" charset="-122"/>
              <a:cs typeface="+mn-ea"/>
              <a:sym typeface="+mn-lt"/>
            </a:endParaRPr>
          </a:p>
          <a:p>
            <a:pPr>
              <a:lnSpc>
                <a:spcPct val="150000"/>
              </a:lnSpc>
            </a:pPr>
            <a:r>
              <a:rPr lang="zh-CN" altLang="en-US" sz="2000" b="1" dirty="0">
                <a:solidFill>
                  <a:schemeClr val="bg1">
                    <a:lumMod val="50000"/>
                  </a:schemeClr>
                </a:solidFill>
                <a:latin typeface="微软雅黑" panose="020B0503020204020204" charset="-122"/>
                <a:cs typeface="+mn-ea"/>
                <a:sym typeface="+mn-lt"/>
              </a:rPr>
              <a:t>文本描述。</a:t>
            </a:r>
            <a:endParaRPr lang="zh-CN" altLang="en-US" sz="2000" b="1" dirty="0">
              <a:solidFill>
                <a:schemeClr val="bg1">
                  <a:lumMod val="50000"/>
                </a:schemeClr>
              </a:solidFill>
              <a:latin typeface="微软雅黑" panose="020B0503020204020204" charset="-122"/>
              <a:cs typeface="+mn-ea"/>
              <a:sym typeface="+mn-lt"/>
            </a:endParaRPr>
          </a:p>
        </p:txBody>
      </p:sp>
      <p:sp>
        <p:nvSpPr>
          <p:cNvPr id="3" name="文本框 2"/>
          <p:cNvSpPr txBox="1"/>
          <p:nvPr>
            <p:custDataLst>
              <p:tags r:id="rId1"/>
            </p:custDataLst>
          </p:nvPr>
        </p:nvSpPr>
        <p:spPr>
          <a:xfrm>
            <a:off x="6350" y="6412865"/>
            <a:ext cx="1543050" cy="398780"/>
          </a:xfrm>
          <a:prstGeom prst="rect">
            <a:avLst/>
          </a:prstGeom>
          <a:noFill/>
        </p:spPr>
        <p:txBody>
          <a:bodyPr wrap="square" rtlCol="0">
            <a:spAutoFit/>
          </a:bodyPr>
          <a:lstStyle/>
          <a:p>
            <a:pPr algn="ctr"/>
            <a:r>
              <a:rPr lang="zh-CN" sz="2000" b="1" dirty="0">
                <a:solidFill>
                  <a:schemeClr val="bg1">
                    <a:lumMod val="50000"/>
                  </a:schemeClr>
                </a:solidFill>
                <a:latin typeface="微软雅黑" panose="020B0503020204020204" charset="-122"/>
                <a:ea typeface="微软雅黑" panose="020B0503020204020204" charset="-122"/>
                <a:cs typeface="方正公文黑体" panose="02000500000000000000" charset="-122"/>
              </a:rPr>
              <a:t>文字三</a:t>
            </a:r>
            <a:endParaRPr lang="zh-CN" sz="2000" b="1" dirty="0">
              <a:solidFill>
                <a:schemeClr val="bg1">
                  <a:lumMod val="50000"/>
                </a:schemeClr>
              </a:solidFill>
              <a:latin typeface="微软雅黑" panose="020B0503020204020204" charset="-122"/>
              <a:ea typeface="微软雅黑" panose="020B0503020204020204" charset="-122"/>
              <a:cs typeface="方正公文黑体" panose="02000500000000000000" charset="-122"/>
            </a:endParaRPr>
          </a:p>
        </p:txBody>
      </p:sp>
      <p:pic>
        <p:nvPicPr>
          <p:cNvPr id="4" name="Picture 2" descr="C:\Users\Administrator\Desktop\素材\设计素材\学校和成影的logo（2020年新版）\2020简体版logo3.png"/>
          <p:cNvPicPr>
            <a:picLocks noChangeAspect="1" noChangeArrowheads="1"/>
          </p:cNvPicPr>
          <p:nvPr>
            <p:custDataLst>
              <p:tags r:id="rId2"/>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5" grpId="0" bldLvl="0" animBg="1"/>
      <p:bldP spid="6" grpId="0" bldLvl="0" animBg="1"/>
      <p:bldP spid="7" grpId="0" bldLvl="0" animBg="1"/>
      <p:bldP spid="8" grpId="0" bldLvl="0" animBg="1"/>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2 原始比例"/>
          <p:cNvPicPr>
            <a:picLocks noChangeAspect="1"/>
          </p:cNvPicPr>
          <p:nvPr/>
        </p:nvPicPr>
        <p:blipFill>
          <a:blip r:embed="rId1"/>
          <a:stretch>
            <a:fillRect/>
          </a:stretch>
        </p:blipFill>
        <p:spPr>
          <a:xfrm>
            <a:off x="0" y="2540"/>
            <a:ext cx="12192000" cy="6855460"/>
          </a:xfrm>
          <a:prstGeom prst="rect">
            <a:avLst/>
          </a:prstGeom>
        </p:spPr>
      </p:pic>
      <p:sp>
        <p:nvSpPr>
          <p:cNvPr id="13" name="文本框 12"/>
          <p:cNvSpPr txBox="1"/>
          <p:nvPr/>
        </p:nvSpPr>
        <p:spPr>
          <a:xfrm>
            <a:off x="980440" y="2176780"/>
            <a:ext cx="10313670" cy="1014730"/>
          </a:xfrm>
          <a:prstGeom prst="rect">
            <a:avLst/>
          </a:prstGeom>
          <a:noFill/>
        </p:spPr>
        <p:txBody>
          <a:bodyPr wrap="square">
            <a:spAutoFit/>
          </a:bodyPr>
          <a:lstStyle/>
          <a:p>
            <a:pPr algn="dist"/>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热烈欢迎各位专家莅临指导</a:t>
            </a:r>
            <a:endPar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pic>
        <p:nvPicPr>
          <p:cNvPr id="15" name="图片 14" descr="20200923-WIDS简体版-2-02"/>
          <p:cNvPicPr>
            <a:picLocks noChangeAspect="1"/>
          </p:cNvPicPr>
          <p:nvPr>
            <p:custDataLst>
              <p:tags r:id="rId2"/>
            </p:custDataLst>
          </p:nvPr>
        </p:nvPicPr>
        <p:blipFill>
          <a:blip r:embed="rId3"/>
          <a:stretch>
            <a:fillRect/>
          </a:stretch>
        </p:blipFill>
        <p:spPr>
          <a:xfrm>
            <a:off x="311785" y="294005"/>
            <a:ext cx="2842895" cy="493395"/>
          </a:xfrm>
          <a:prstGeom prst="rect">
            <a:avLst/>
          </a:prstGeom>
          <a:effectLst>
            <a:outerShdw blurRad="50800" dist="38100" dir="2700000" algn="tl" rotWithShape="0">
              <a:prstClr val="black">
                <a:alpha val="40000"/>
              </a:prstClr>
            </a:outerShdw>
          </a:effectLst>
        </p:spPr>
      </p:pic>
      <p:sp>
        <p:nvSpPr>
          <p:cNvPr id="4" name="文本框 3"/>
          <p:cNvSpPr txBox="1"/>
          <p:nvPr>
            <p:custDataLst>
              <p:tags r:id="rId4"/>
            </p:custDataLst>
          </p:nvPr>
        </p:nvSpPr>
        <p:spPr>
          <a:xfrm>
            <a:off x="196215" y="6288405"/>
            <a:ext cx="1543050" cy="445135"/>
          </a:xfrm>
          <a:prstGeom prst="rect">
            <a:avLst/>
          </a:prstGeom>
          <a:noFill/>
        </p:spPr>
        <p:txBody>
          <a:bodyPr wrap="square" rtlCol="0">
            <a:spAutoFit/>
          </a:bodyPr>
          <a:p>
            <a:pPr algn="ctr"/>
            <a:r>
              <a:rPr lang="zh-CN" sz="2300" b="1" dirty="0">
                <a:solidFill>
                  <a:schemeClr val="tx1"/>
                </a:solidFill>
                <a:latin typeface="微软雅黑" panose="020B0503020204020204" charset="-122"/>
                <a:ea typeface="微软雅黑" panose="020B0503020204020204" charset="-122"/>
                <a:cs typeface="方正公文黑体" panose="02000500000000000000" charset="-122"/>
              </a:rPr>
              <a:t>会场背景</a:t>
            </a:r>
            <a:endParaRPr lang="zh-CN" sz="2300" b="1" dirty="0">
              <a:solidFill>
                <a:schemeClr val="tx1"/>
              </a:solidFill>
              <a:latin typeface="微软雅黑" panose="020B0503020204020204" charset="-122"/>
              <a:ea typeface="微软雅黑" panose="020B0503020204020204" charset="-122"/>
              <a:cs typeface="方正公文黑体" panose="02000500000000000000"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20" name="组合 219"/>
          <p:cNvGrpSpPr/>
          <p:nvPr/>
        </p:nvGrpSpPr>
        <p:grpSpPr>
          <a:xfrm>
            <a:off x="232410" y="2049145"/>
            <a:ext cx="3448050" cy="846319"/>
            <a:chOff x="438008" y="2135844"/>
            <a:chExt cx="3374390" cy="810057"/>
          </a:xfrm>
        </p:grpSpPr>
        <p:sp>
          <p:nvSpPr>
            <p:cNvPr id="205" name="矩形 204"/>
            <p:cNvSpPr/>
            <p:nvPr/>
          </p:nvSpPr>
          <p:spPr>
            <a:xfrm>
              <a:off x="438008" y="2416514"/>
              <a:ext cx="3374390" cy="529387"/>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06" name="矩形 205"/>
            <p:cNvSpPr/>
            <p:nvPr/>
          </p:nvSpPr>
          <p:spPr>
            <a:xfrm>
              <a:off x="2025508" y="2135844"/>
              <a:ext cx="1678305" cy="332462"/>
            </a:xfrm>
            <a:prstGeom prst="rect">
              <a:avLst/>
            </a:prstGeom>
          </p:spPr>
          <p:txBody>
            <a:bodyPr wrap="square">
              <a:sp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221" name="组合 220"/>
          <p:cNvGrpSpPr/>
          <p:nvPr/>
        </p:nvGrpSpPr>
        <p:grpSpPr>
          <a:xfrm>
            <a:off x="1169035" y="3973830"/>
            <a:ext cx="4276090" cy="849795"/>
            <a:chOff x="940829" y="3604581"/>
            <a:chExt cx="4184650" cy="812949"/>
          </a:xfrm>
        </p:grpSpPr>
        <p:sp>
          <p:nvSpPr>
            <p:cNvPr id="207" name="矩形 206"/>
            <p:cNvSpPr/>
            <p:nvPr/>
          </p:nvSpPr>
          <p:spPr>
            <a:xfrm>
              <a:off x="940829" y="3888426"/>
              <a:ext cx="3324860" cy="529104"/>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08" name="矩形 207"/>
            <p:cNvSpPr/>
            <p:nvPr/>
          </p:nvSpPr>
          <p:spPr>
            <a:xfrm>
              <a:off x="2403869" y="3604581"/>
              <a:ext cx="2721610" cy="366395"/>
            </a:xfrm>
            <a:prstGeom prst="rect">
              <a:avLst/>
            </a:prstGeom>
          </p:spPr>
          <p:txBody>
            <a:bodyPr wrap="square">
              <a:no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223" name="组合 222"/>
          <p:cNvGrpSpPr/>
          <p:nvPr/>
        </p:nvGrpSpPr>
        <p:grpSpPr>
          <a:xfrm>
            <a:off x="7992110" y="4019550"/>
            <a:ext cx="3822065" cy="757555"/>
            <a:chOff x="7979123" y="3745592"/>
            <a:chExt cx="3740414" cy="724641"/>
          </a:xfrm>
        </p:grpSpPr>
        <p:sp>
          <p:nvSpPr>
            <p:cNvPr id="209" name="矩形 208"/>
            <p:cNvSpPr/>
            <p:nvPr/>
          </p:nvSpPr>
          <p:spPr>
            <a:xfrm>
              <a:off x="7979123" y="3941178"/>
              <a:ext cx="3740414" cy="529055"/>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10" name="矩形 209"/>
            <p:cNvSpPr/>
            <p:nvPr/>
          </p:nvSpPr>
          <p:spPr>
            <a:xfrm>
              <a:off x="7979123" y="3745592"/>
              <a:ext cx="2349022" cy="332254"/>
            </a:xfrm>
            <a:prstGeom prst="rect">
              <a:avLst/>
            </a:prstGeom>
          </p:spPr>
          <p:txBody>
            <a:bodyPr wrap="square">
              <a:sp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224" name="组合 223"/>
          <p:cNvGrpSpPr/>
          <p:nvPr/>
        </p:nvGrpSpPr>
        <p:grpSpPr>
          <a:xfrm>
            <a:off x="8824595" y="2075180"/>
            <a:ext cx="3288665" cy="829945"/>
            <a:chOff x="8837856" y="2135844"/>
            <a:chExt cx="3218409" cy="794246"/>
          </a:xfrm>
        </p:grpSpPr>
        <p:sp>
          <p:nvSpPr>
            <p:cNvPr id="211" name="矩形 210"/>
            <p:cNvSpPr/>
            <p:nvPr/>
          </p:nvSpPr>
          <p:spPr>
            <a:xfrm>
              <a:off x="8837856" y="2400795"/>
              <a:ext cx="3218409" cy="529295"/>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12" name="矩形 211"/>
            <p:cNvSpPr/>
            <p:nvPr/>
          </p:nvSpPr>
          <p:spPr>
            <a:xfrm>
              <a:off x="8837856" y="2135844"/>
              <a:ext cx="2127170" cy="332404"/>
            </a:xfrm>
            <a:prstGeom prst="rect">
              <a:avLst/>
            </a:prstGeom>
          </p:spPr>
          <p:txBody>
            <a:bodyPr wrap="square">
              <a:sp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222" name="组合 221"/>
          <p:cNvGrpSpPr/>
          <p:nvPr/>
        </p:nvGrpSpPr>
        <p:grpSpPr>
          <a:xfrm>
            <a:off x="4566285" y="5064760"/>
            <a:ext cx="3502025" cy="877571"/>
            <a:chOff x="4734473" y="5073028"/>
            <a:chExt cx="3427211" cy="839442"/>
          </a:xfrm>
        </p:grpSpPr>
        <p:sp>
          <p:nvSpPr>
            <p:cNvPr id="213" name="矩形 212"/>
            <p:cNvSpPr/>
            <p:nvPr/>
          </p:nvSpPr>
          <p:spPr>
            <a:xfrm>
              <a:off x="4734473" y="5383415"/>
              <a:ext cx="3427211" cy="52905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14" name="矩形 213"/>
            <p:cNvSpPr/>
            <p:nvPr/>
          </p:nvSpPr>
          <p:spPr>
            <a:xfrm>
              <a:off x="5458445" y="5073028"/>
              <a:ext cx="1560422" cy="332254"/>
            </a:xfrm>
            <a:prstGeom prst="rect">
              <a:avLst/>
            </a:prstGeom>
          </p:spPr>
          <p:txBody>
            <a:bodyPr wrap="square">
              <a:spAutoFit/>
            </a:bodyPr>
            <a:lstStyle/>
            <a:p>
              <a:pPr algn="ct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232" name="组合 231"/>
          <p:cNvGrpSpPr/>
          <p:nvPr/>
        </p:nvGrpSpPr>
        <p:grpSpPr>
          <a:xfrm>
            <a:off x="3455670" y="1625600"/>
            <a:ext cx="5272405" cy="3110880"/>
            <a:chOff x="3539629" y="1906670"/>
            <a:chExt cx="5159494" cy="2975563"/>
          </a:xfrm>
        </p:grpSpPr>
        <p:cxnSp>
          <p:nvCxnSpPr>
            <p:cNvPr id="185" name="直接连接符 184"/>
            <p:cNvCxnSpPr/>
            <p:nvPr/>
          </p:nvCxnSpPr>
          <p:spPr>
            <a:xfrm>
              <a:off x="4347440" y="2689586"/>
              <a:ext cx="3549815" cy="0"/>
            </a:xfrm>
            <a:prstGeom prst="line">
              <a:avLst/>
            </a:prstGeom>
            <a:noFill/>
            <a:ln w="12700">
              <a:solidFill>
                <a:schemeClr val="bg1">
                  <a:lumMod val="65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86" name="直接连接符 185"/>
            <p:cNvCxnSpPr/>
            <p:nvPr/>
          </p:nvCxnSpPr>
          <p:spPr>
            <a:xfrm>
              <a:off x="6135694" y="2699203"/>
              <a:ext cx="1021780" cy="962472"/>
            </a:xfrm>
            <a:prstGeom prst="line">
              <a:avLst/>
            </a:prstGeom>
            <a:noFill/>
            <a:ln w="12700">
              <a:solidFill>
                <a:schemeClr val="bg1">
                  <a:lumMod val="65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87" name="直接连接符 186"/>
            <p:cNvCxnSpPr/>
            <p:nvPr/>
          </p:nvCxnSpPr>
          <p:spPr>
            <a:xfrm flipH="1">
              <a:off x="5103672" y="2699203"/>
              <a:ext cx="1021780" cy="962472"/>
            </a:xfrm>
            <a:prstGeom prst="line">
              <a:avLst/>
            </a:prstGeom>
            <a:noFill/>
            <a:ln w="12700">
              <a:solidFill>
                <a:schemeClr val="bg1">
                  <a:lumMod val="65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88" name="直接连接符 187"/>
            <p:cNvCxnSpPr/>
            <p:nvPr/>
          </p:nvCxnSpPr>
          <p:spPr>
            <a:xfrm>
              <a:off x="6122348" y="2685382"/>
              <a:ext cx="0" cy="1428415"/>
            </a:xfrm>
            <a:prstGeom prst="line">
              <a:avLst/>
            </a:prstGeom>
            <a:noFill/>
            <a:ln w="12700">
              <a:solidFill>
                <a:schemeClr val="bg1">
                  <a:lumMod val="65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231" name="组合 230"/>
            <p:cNvGrpSpPr/>
            <p:nvPr/>
          </p:nvGrpSpPr>
          <p:grpSpPr>
            <a:xfrm>
              <a:off x="5339431" y="1906670"/>
              <a:ext cx="1570902" cy="1565834"/>
              <a:chOff x="5339431" y="1906670"/>
              <a:chExt cx="1570902" cy="1565834"/>
            </a:xfrm>
          </p:grpSpPr>
          <p:sp>
            <p:nvSpPr>
              <p:cNvPr id="193" name="椭圆 192"/>
              <p:cNvSpPr/>
              <p:nvPr/>
            </p:nvSpPr>
            <p:spPr>
              <a:xfrm>
                <a:off x="5339431" y="1906670"/>
                <a:ext cx="1565833" cy="1565834"/>
              </a:xfrm>
              <a:prstGeom prst="ellipse">
                <a:avLst/>
              </a:prstGeom>
              <a:solidFill>
                <a:srgbClr val="2E7BC3"/>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sp>
            <p:nvSpPr>
              <p:cNvPr id="194" name="矩形 193"/>
              <p:cNvSpPr/>
              <p:nvPr/>
            </p:nvSpPr>
            <p:spPr>
              <a:xfrm>
                <a:off x="5371122" y="2218255"/>
                <a:ext cx="1539211" cy="942652"/>
              </a:xfrm>
              <a:prstGeom prst="rect">
                <a:avLst/>
              </a:prstGeom>
            </p:spPr>
            <p:txBody>
              <a:bodyPr wrap="square" lIns="121791" tIns="60896" rIns="121791" bIns="60896">
                <a:noAutofit/>
              </a:bodyPr>
              <a:lstStyle/>
              <a:p>
                <a:pPr algn="ctr" defTabSz="1217295"/>
                <a:r>
                  <a:rPr lang="zh-CN" altLang="en-US" sz="2400" b="1" dirty="0">
                    <a:solidFill>
                      <a:prstClr val="white"/>
                    </a:solidFill>
                    <a:latin typeface="微软雅黑" panose="020B0503020204020204" charset="-122"/>
                    <a:ea typeface="微软雅黑" panose="020B0503020204020204" charset="-122"/>
                    <a:cs typeface="+mn-ea"/>
                    <a:sym typeface="+mn-lt"/>
                  </a:rPr>
                  <a:t>添加</a:t>
                </a:r>
                <a:endParaRPr lang="zh-CN" altLang="en-US" sz="2400" b="1" dirty="0">
                  <a:solidFill>
                    <a:prstClr val="white"/>
                  </a:solidFill>
                  <a:latin typeface="微软雅黑" panose="020B0503020204020204" charset="-122"/>
                  <a:ea typeface="微软雅黑" panose="020B0503020204020204" charset="-122"/>
                  <a:cs typeface="+mn-ea"/>
                  <a:sym typeface="+mn-lt"/>
                </a:endParaRPr>
              </a:p>
              <a:p>
                <a:pPr algn="ctr" defTabSz="1217295"/>
                <a:r>
                  <a:rPr lang="zh-CN" altLang="en-US" sz="2400" b="1" dirty="0">
                    <a:solidFill>
                      <a:prstClr val="white"/>
                    </a:solidFill>
                    <a:latin typeface="微软雅黑" panose="020B0503020204020204" charset="-122"/>
                    <a:ea typeface="微软雅黑" panose="020B0503020204020204" charset="-122"/>
                    <a:cs typeface="+mn-ea"/>
                    <a:sym typeface="+mn-lt"/>
                  </a:rPr>
                  <a:t>关键字</a:t>
                </a:r>
                <a:endParaRPr lang="zh-CN" altLang="en-US" sz="2400" b="1" dirty="0">
                  <a:solidFill>
                    <a:prstClr val="white"/>
                  </a:solidFill>
                  <a:latin typeface="微软雅黑" panose="020B0503020204020204" charset="-122"/>
                  <a:ea typeface="微软雅黑" panose="020B0503020204020204" charset="-122"/>
                  <a:cs typeface="+mn-ea"/>
                  <a:sym typeface="+mn-lt"/>
                </a:endParaRPr>
              </a:p>
            </p:txBody>
          </p:sp>
        </p:grpSp>
        <p:grpSp>
          <p:nvGrpSpPr>
            <p:cNvPr id="225" name="组合 224"/>
            <p:cNvGrpSpPr/>
            <p:nvPr/>
          </p:nvGrpSpPr>
          <p:grpSpPr>
            <a:xfrm>
              <a:off x="3539629" y="2339203"/>
              <a:ext cx="720000" cy="720000"/>
              <a:chOff x="3539629" y="2339203"/>
              <a:chExt cx="720000" cy="720000"/>
            </a:xfrm>
          </p:grpSpPr>
          <p:sp>
            <p:nvSpPr>
              <p:cNvPr id="189" name="椭圆 188"/>
              <p:cNvSpPr/>
              <p:nvPr/>
            </p:nvSpPr>
            <p:spPr>
              <a:xfrm>
                <a:off x="3539629" y="2339203"/>
                <a:ext cx="720000" cy="720000"/>
              </a:xfrm>
              <a:prstGeom prst="ellipse">
                <a:avLst/>
              </a:prstGeom>
              <a:solidFill>
                <a:schemeClr val="bg1"/>
              </a:solidFill>
              <a:ln w="9525">
                <a:solidFill>
                  <a:srgbClr val="2E7BC3"/>
                </a:solidFill>
                <a:prstDash val="solid"/>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pic>
            <p:nvPicPr>
              <p:cNvPr id="215" name="图形 2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44345" y="2414841"/>
                <a:ext cx="576000" cy="576000"/>
              </a:xfrm>
              <a:prstGeom prst="rect">
                <a:avLst/>
              </a:prstGeom>
            </p:spPr>
          </p:pic>
        </p:grpSp>
        <p:grpSp>
          <p:nvGrpSpPr>
            <p:cNvPr id="227" name="组合 226"/>
            <p:cNvGrpSpPr/>
            <p:nvPr/>
          </p:nvGrpSpPr>
          <p:grpSpPr>
            <a:xfrm>
              <a:off x="5735728" y="4143931"/>
              <a:ext cx="741428" cy="738302"/>
              <a:chOff x="5735728" y="4143931"/>
              <a:chExt cx="741428" cy="738302"/>
            </a:xfrm>
          </p:grpSpPr>
          <p:sp>
            <p:nvSpPr>
              <p:cNvPr id="183" name="椭圆 182"/>
              <p:cNvSpPr/>
              <p:nvPr/>
            </p:nvSpPr>
            <p:spPr>
              <a:xfrm>
                <a:off x="5757156" y="4162233"/>
                <a:ext cx="720000" cy="720000"/>
              </a:xfrm>
              <a:prstGeom prst="ellipse">
                <a:avLst/>
              </a:prstGeom>
              <a:solidFill>
                <a:schemeClr val="bg1"/>
              </a:solidFill>
              <a:ln w="9525">
                <a:solidFill>
                  <a:srgbClr val="2E7BC3"/>
                </a:solidFill>
                <a:prstDash val="solid"/>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pic>
            <p:nvPicPr>
              <p:cNvPr id="216" name="图形 2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5728" y="4143931"/>
                <a:ext cx="737854" cy="737073"/>
              </a:xfrm>
              <a:prstGeom prst="rect">
                <a:avLst/>
              </a:prstGeom>
            </p:spPr>
          </p:pic>
        </p:grpSp>
        <p:grpSp>
          <p:nvGrpSpPr>
            <p:cNvPr id="226" name="组合 225"/>
            <p:cNvGrpSpPr/>
            <p:nvPr/>
          </p:nvGrpSpPr>
          <p:grpSpPr>
            <a:xfrm>
              <a:off x="4413517" y="3566959"/>
              <a:ext cx="720000" cy="720000"/>
              <a:chOff x="4413517" y="3566959"/>
              <a:chExt cx="720000" cy="720000"/>
            </a:xfrm>
          </p:grpSpPr>
          <p:sp>
            <p:nvSpPr>
              <p:cNvPr id="192" name="椭圆 191"/>
              <p:cNvSpPr/>
              <p:nvPr/>
            </p:nvSpPr>
            <p:spPr>
              <a:xfrm>
                <a:off x="4413517" y="3566959"/>
                <a:ext cx="720000" cy="720000"/>
              </a:xfrm>
              <a:prstGeom prst="ellipse">
                <a:avLst/>
              </a:prstGeom>
              <a:solidFill>
                <a:schemeClr val="bg1"/>
              </a:solidFill>
              <a:ln w="9525">
                <a:solidFill>
                  <a:srgbClr val="2E7BC3"/>
                </a:solidFill>
                <a:prstDash val="solid"/>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pic>
            <p:nvPicPr>
              <p:cNvPr id="217" name="图形 2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8869" y="3587767"/>
                <a:ext cx="644366" cy="644366"/>
              </a:xfrm>
              <a:prstGeom prst="rect">
                <a:avLst/>
              </a:prstGeom>
            </p:spPr>
          </p:pic>
        </p:grpSp>
        <p:grpSp>
          <p:nvGrpSpPr>
            <p:cNvPr id="228" name="组合 227"/>
            <p:cNvGrpSpPr/>
            <p:nvPr/>
          </p:nvGrpSpPr>
          <p:grpSpPr>
            <a:xfrm>
              <a:off x="7979123" y="2339203"/>
              <a:ext cx="720000" cy="720000"/>
              <a:chOff x="7979123" y="2339203"/>
              <a:chExt cx="720000" cy="720000"/>
            </a:xfrm>
          </p:grpSpPr>
          <p:sp>
            <p:nvSpPr>
              <p:cNvPr id="190" name="椭圆 189"/>
              <p:cNvSpPr/>
              <p:nvPr/>
            </p:nvSpPr>
            <p:spPr>
              <a:xfrm>
                <a:off x="7979123" y="2339203"/>
                <a:ext cx="720000" cy="720000"/>
              </a:xfrm>
              <a:prstGeom prst="ellipse">
                <a:avLst/>
              </a:prstGeom>
              <a:solidFill>
                <a:schemeClr val="bg1"/>
              </a:solidFill>
              <a:ln w="9525">
                <a:solidFill>
                  <a:srgbClr val="2E7BC3"/>
                </a:solidFill>
                <a:prstDash val="solid"/>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pic>
            <p:nvPicPr>
              <p:cNvPr id="218" name="图形 2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3209" y="2416892"/>
                <a:ext cx="564621" cy="564621"/>
              </a:xfrm>
              <a:prstGeom prst="rect">
                <a:avLst/>
              </a:prstGeom>
            </p:spPr>
          </p:pic>
        </p:grpSp>
        <p:grpSp>
          <p:nvGrpSpPr>
            <p:cNvPr id="230" name="组合 229"/>
            <p:cNvGrpSpPr/>
            <p:nvPr/>
          </p:nvGrpSpPr>
          <p:grpSpPr>
            <a:xfrm>
              <a:off x="7118137" y="3566959"/>
              <a:ext cx="720000" cy="720000"/>
              <a:chOff x="7118137" y="3566959"/>
              <a:chExt cx="720000" cy="720000"/>
            </a:xfrm>
          </p:grpSpPr>
          <p:sp>
            <p:nvSpPr>
              <p:cNvPr id="191" name="椭圆 190"/>
              <p:cNvSpPr/>
              <p:nvPr/>
            </p:nvSpPr>
            <p:spPr>
              <a:xfrm>
                <a:off x="7118137" y="3566959"/>
                <a:ext cx="720000" cy="720000"/>
              </a:xfrm>
              <a:prstGeom prst="ellipse">
                <a:avLst/>
              </a:prstGeom>
              <a:solidFill>
                <a:schemeClr val="bg1"/>
              </a:solidFill>
              <a:ln w="9525">
                <a:solidFill>
                  <a:srgbClr val="2E7BC3"/>
                </a:solidFill>
                <a:prstDash val="solid"/>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lIns="121791" tIns="60896" rIns="121791" bIns="60896" rtlCol="0" anchor="ctr"/>
              <a:lstStyle/>
              <a:p>
                <a:pPr algn="ctr" defTabSz="1217295"/>
                <a:endParaRPr lang="zh-CN" altLang="en-US" sz="2000">
                  <a:solidFill>
                    <a:prstClr val="white"/>
                  </a:solidFill>
                  <a:latin typeface="微软雅黑" panose="020B0503020204020204" charset="-122"/>
                  <a:ea typeface="微软雅黑" panose="020B0503020204020204" charset="-122"/>
                  <a:cs typeface="+mn-ea"/>
                  <a:sym typeface="+mn-lt"/>
                </a:endParaRPr>
              </a:p>
            </p:txBody>
          </p:sp>
          <p:sp>
            <p:nvSpPr>
              <p:cNvPr id="229" name="Freeform 8"/>
              <p:cNvSpPr/>
              <p:nvPr/>
            </p:nvSpPr>
            <p:spPr bwMode="auto">
              <a:xfrm>
                <a:off x="7279116" y="3750150"/>
                <a:ext cx="398042" cy="354922"/>
              </a:xfrm>
              <a:custGeom>
                <a:avLst/>
                <a:gdLst>
                  <a:gd name="T0" fmla="*/ 196 w 203"/>
                  <a:gd name="T1" fmla="*/ 152 h 181"/>
                  <a:gd name="T2" fmla="*/ 182 w 203"/>
                  <a:gd name="T3" fmla="*/ 140 h 181"/>
                  <a:gd name="T4" fmla="*/ 148 w 203"/>
                  <a:gd name="T5" fmla="*/ 127 h 181"/>
                  <a:gd name="T6" fmla="*/ 147 w 203"/>
                  <a:gd name="T7" fmla="*/ 126 h 181"/>
                  <a:gd name="T8" fmla="*/ 147 w 203"/>
                  <a:gd name="T9" fmla="*/ 126 h 181"/>
                  <a:gd name="T10" fmla="*/ 133 w 203"/>
                  <a:gd name="T11" fmla="*/ 117 h 181"/>
                  <a:gd name="T12" fmla="*/ 133 w 203"/>
                  <a:gd name="T13" fmla="*/ 117 h 181"/>
                  <a:gd name="T14" fmla="*/ 133 w 203"/>
                  <a:gd name="T15" fmla="*/ 117 h 181"/>
                  <a:gd name="T16" fmla="*/ 133 w 203"/>
                  <a:gd name="T17" fmla="*/ 116 h 181"/>
                  <a:gd name="T18" fmla="*/ 133 w 203"/>
                  <a:gd name="T19" fmla="*/ 116 h 181"/>
                  <a:gd name="T20" fmla="*/ 133 w 203"/>
                  <a:gd name="T21" fmla="*/ 116 h 181"/>
                  <a:gd name="T22" fmla="*/ 133 w 203"/>
                  <a:gd name="T23" fmla="*/ 116 h 181"/>
                  <a:gd name="T24" fmla="*/ 133 w 203"/>
                  <a:gd name="T25" fmla="*/ 116 h 181"/>
                  <a:gd name="T26" fmla="*/ 130 w 203"/>
                  <a:gd name="T27" fmla="*/ 114 h 181"/>
                  <a:gd name="T28" fmla="*/ 130 w 203"/>
                  <a:gd name="T29" fmla="*/ 114 h 181"/>
                  <a:gd name="T30" fmla="*/ 130 w 203"/>
                  <a:gd name="T31" fmla="*/ 114 h 181"/>
                  <a:gd name="T32" fmla="*/ 130 w 203"/>
                  <a:gd name="T33" fmla="*/ 114 h 181"/>
                  <a:gd name="T34" fmla="*/ 130 w 203"/>
                  <a:gd name="T35" fmla="*/ 114 h 181"/>
                  <a:gd name="T36" fmla="*/ 130 w 203"/>
                  <a:gd name="T37" fmla="*/ 114 h 181"/>
                  <a:gd name="T38" fmla="*/ 130 w 203"/>
                  <a:gd name="T39" fmla="*/ 114 h 181"/>
                  <a:gd name="T40" fmla="*/ 129 w 203"/>
                  <a:gd name="T41" fmla="*/ 113 h 181"/>
                  <a:gd name="T42" fmla="*/ 126 w 203"/>
                  <a:gd name="T43" fmla="*/ 105 h 181"/>
                  <a:gd name="T44" fmla="*/ 125 w 203"/>
                  <a:gd name="T45" fmla="*/ 104 h 181"/>
                  <a:gd name="T46" fmla="*/ 126 w 203"/>
                  <a:gd name="T47" fmla="*/ 97 h 181"/>
                  <a:gd name="T48" fmla="*/ 127 w 203"/>
                  <a:gd name="T49" fmla="*/ 96 h 181"/>
                  <a:gd name="T50" fmla="*/ 130 w 203"/>
                  <a:gd name="T51" fmla="*/ 85 h 181"/>
                  <a:gd name="T52" fmla="*/ 136 w 203"/>
                  <a:gd name="T53" fmla="*/ 75 h 181"/>
                  <a:gd name="T54" fmla="*/ 138 w 203"/>
                  <a:gd name="T55" fmla="*/ 57 h 181"/>
                  <a:gd name="T56" fmla="*/ 136 w 203"/>
                  <a:gd name="T57" fmla="*/ 58 h 181"/>
                  <a:gd name="T58" fmla="*/ 138 w 203"/>
                  <a:gd name="T59" fmla="*/ 44 h 181"/>
                  <a:gd name="T60" fmla="*/ 133 w 203"/>
                  <a:gd name="T61" fmla="*/ 17 h 181"/>
                  <a:gd name="T62" fmla="*/ 122 w 203"/>
                  <a:gd name="T63" fmla="*/ 7 h 181"/>
                  <a:gd name="T64" fmla="*/ 115 w 203"/>
                  <a:gd name="T65" fmla="*/ 3 h 181"/>
                  <a:gd name="T66" fmla="*/ 82 w 203"/>
                  <a:gd name="T67" fmla="*/ 3 h 181"/>
                  <a:gd name="T68" fmla="*/ 65 w 203"/>
                  <a:gd name="T69" fmla="*/ 15 h 181"/>
                  <a:gd name="T70" fmla="*/ 60 w 203"/>
                  <a:gd name="T71" fmla="*/ 44 h 181"/>
                  <a:gd name="T72" fmla="*/ 63 w 203"/>
                  <a:gd name="T73" fmla="*/ 54 h 181"/>
                  <a:gd name="T74" fmla="*/ 63 w 203"/>
                  <a:gd name="T75" fmla="*/ 57 h 181"/>
                  <a:gd name="T76" fmla="*/ 62 w 203"/>
                  <a:gd name="T77" fmla="*/ 57 h 181"/>
                  <a:gd name="T78" fmla="*/ 64 w 203"/>
                  <a:gd name="T79" fmla="*/ 75 h 181"/>
                  <a:gd name="T80" fmla="*/ 70 w 203"/>
                  <a:gd name="T81" fmla="*/ 85 h 181"/>
                  <a:gd name="T82" fmla="*/ 73 w 203"/>
                  <a:gd name="T83" fmla="*/ 96 h 181"/>
                  <a:gd name="T84" fmla="*/ 75 w 203"/>
                  <a:gd name="T85" fmla="*/ 97 h 181"/>
                  <a:gd name="T86" fmla="*/ 75 w 203"/>
                  <a:gd name="T87" fmla="*/ 103 h 181"/>
                  <a:gd name="T88" fmla="*/ 76 w 203"/>
                  <a:gd name="T89" fmla="*/ 106 h 181"/>
                  <a:gd name="T90" fmla="*/ 75 w 203"/>
                  <a:gd name="T91" fmla="*/ 105 h 181"/>
                  <a:gd name="T92" fmla="*/ 72 w 203"/>
                  <a:gd name="T93" fmla="*/ 114 h 181"/>
                  <a:gd name="T94" fmla="*/ 72 w 203"/>
                  <a:gd name="T95" fmla="*/ 114 h 181"/>
                  <a:gd name="T96" fmla="*/ 68 w 203"/>
                  <a:gd name="T97" fmla="*/ 116 h 181"/>
                  <a:gd name="T98" fmla="*/ 55 w 203"/>
                  <a:gd name="T99" fmla="*/ 125 h 181"/>
                  <a:gd name="T100" fmla="*/ 55 w 203"/>
                  <a:gd name="T101" fmla="*/ 126 h 181"/>
                  <a:gd name="T102" fmla="*/ 54 w 203"/>
                  <a:gd name="T103" fmla="*/ 126 h 181"/>
                  <a:gd name="T104" fmla="*/ 54 w 203"/>
                  <a:gd name="T105" fmla="*/ 126 h 181"/>
                  <a:gd name="T106" fmla="*/ 53 w 203"/>
                  <a:gd name="T107" fmla="*/ 127 h 181"/>
                  <a:gd name="T108" fmla="*/ 19 w 203"/>
                  <a:gd name="T109" fmla="*/ 140 h 181"/>
                  <a:gd name="T110" fmla="*/ 6 w 203"/>
                  <a:gd name="T111" fmla="*/ 152 h 181"/>
                  <a:gd name="T112" fmla="*/ 0 w 203"/>
                  <a:gd name="T113" fmla="*/ 181 h 181"/>
                  <a:gd name="T114" fmla="*/ 203 w 203"/>
                  <a:gd name="T115" fmla="*/ 181 h 181"/>
                  <a:gd name="T116" fmla="*/ 196 w 20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3" h="181">
                    <a:moveTo>
                      <a:pt x="196" y="152"/>
                    </a:moveTo>
                    <a:cubicBezTo>
                      <a:pt x="196" y="143"/>
                      <a:pt x="189" y="143"/>
                      <a:pt x="182" y="140"/>
                    </a:cubicBezTo>
                    <a:cubicBezTo>
                      <a:pt x="148" y="127"/>
                      <a:pt x="148" y="127"/>
                      <a:pt x="148" y="127"/>
                    </a:cubicBezTo>
                    <a:cubicBezTo>
                      <a:pt x="148" y="126"/>
                      <a:pt x="147" y="126"/>
                      <a:pt x="147" y="126"/>
                    </a:cubicBezTo>
                    <a:cubicBezTo>
                      <a:pt x="147" y="126"/>
                      <a:pt x="147" y="126"/>
                      <a:pt x="147" y="126"/>
                    </a:cubicBezTo>
                    <a:cubicBezTo>
                      <a:pt x="141" y="123"/>
                      <a:pt x="135" y="119"/>
                      <a:pt x="133" y="117"/>
                    </a:cubicBezTo>
                    <a:cubicBezTo>
                      <a:pt x="133" y="117"/>
                      <a:pt x="133" y="117"/>
                      <a:pt x="133" y="117"/>
                    </a:cubicBezTo>
                    <a:cubicBezTo>
                      <a:pt x="133" y="117"/>
                      <a:pt x="133" y="117"/>
                      <a:pt x="133" y="117"/>
                    </a:cubicBezTo>
                    <a:cubicBezTo>
                      <a:pt x="133" y="116"/>
                      <a:pt x="133" y="116"/>
                      <a:pt x="133" y="116"/>
                    </a:cubicBezTo>
                    <a:cubicBezTo>
                      <a:pt x="133" y="116"/>
                      <a:pt x="133" y="116"/>
                      <a:pt x="133" y="116"/>
                    </a:cubicBezTo>
                    <a:cubicBezTo>
                      <a:pt x="133" y="116"/>
                      <a:pt x="133" y="116"/>
                      <a:pt x="133" y="116"/>
                    </a:cubicBezTo>
                    <a:cubicBezTo>
                      <a:pt x="133" y="116"/>
                      <a:pt x="133" y="116"/>
                      <a:pt x="133" y="116"/>
                    </a:cubicBezTo>
                    <a:cubicBezTo>
                      <a:pt x="133" y="116"/>
                      <a:pt x="133" y="116"/>
                      <a:pt x="133" y="116"/>
                    </a:cubicBezTo>
                    <a:cubicBezTo>
                      <a:pt x="132" y="114"/>
                      <a:pt x="131" y="114"/>
                      <a:pt x="130" y="114"/>
                    </a:cubicBezTo>
                    <a:cubicBezTo>
                      <a:pt x="130" y="114"/>
                      <a:pt x="130" y="114"/>
                      <a:pt x="130" y="114"/>
                    </a:cubicBezTo>
                    <a:cubicBezTo>
                      <a:pt x="130" y="114"/>
                      <a:pt x="130" y="114"/>
                      <a:pt x="130" y="114"/>
                    </a:cubicBezTo>
                    <a:cubicBezTo>
                      <a:pt x="130" y="114"/>
                      <a:pt x="130" y="114"/>
                      <a:pt x="130" y="114"/>
                    </a:cubicBezTo>
                    <a:cubicBezTo>
                      <a:pt x="130" y="114"/>
                      <a:pt x="130" y="114"/>
                      <a:pt x="130" y="114"/>
                    </a:cubicBezTo>
                    <a:cubicBezTo>
                      <a:pt x="130" y="114"/>
                      <a:pt x="130" y="114"/>
                      <a:pt x="130" y="114"/>
                    </a:cubicBezTo>
                    <a:cubicBezTo>
                      <a:pt x="130" y="114"/>
                      <a:pt x="130" y="114"/>
                      <a:pt x="130" y="114"/>
                    </a:cubicBezTo>
                    <a:cubicBezTo>
                      <a:pt x="129" y="115"/>
                      <a:pt x="129" y="114"/>
                      <a:pt x="129" y="113"/>
                    </a:cubicBezTo>
                    <a:cubicBezTo>
                      <a:pt x="128" y="111"/>
                      <a:pt x="126" y="106"/>
                      <a:pt x="126" y="105"/>
                    </a:cubicBezTo>
                    <a:cubicBezTo>
                      <a:pt x="126" y="104"/>
                      <a:pt x="125" y="107"/>
                      <a:pt x="125" y="104"/>
                    </a:cubicBezTo>
                    <a:cubicBezTo>
                      <a:pt x="126" y="97"/>
                      <a:pt x="126" y="97"/>
                      <a:pt x="126" y="97"/>
                    </a:cubicBezTo>
                    <a:cubicBezTo>
                      <a:pt x="126" y="97"/>
                      <a:pt x="127" y="96"/>
                      <a:pt x="127" y="96"/>
                    </a:cubicBezTo>
                    <a:cubicBezTo>
                      <a:pt x="129" y="93"/>
                      <a:pt x="129" y="86"/>
                      <a:pt x="130" y="85"/>
                    </a:cubicBezTo>
                    <a:cubicBezTo>
                      <a:pt x="132" y="83"/>
                      <a:pt x="134" y="83"/>
                      <a:pt x="136" y="75"/>
                    </a:cubicBezTo>
                    <a:cubicBezTo>
                      <a:pt x="138" y="68"/>
                      <a:pt x="141" y="57"/>
                      <a:pt x="138" y="57"/>
                    </a:cubicBezTo>
                    <a:cubicBezTo>
                      <a:pt x="137" y="57"/>
                      <a:pt x="137" y="57"/>
                      <a:pt x="136" y="58"/>
                    </a:cubicBezTo>
                    <a:cubicBezTo>
                      <a:pt x="136" y="55"/>
                      <a:pt x="137" y="49"/>
                      <a:pt x="138" y="44"/>
                    </a:cubicBezTo>
                    <a:cubicBezTo>
                      <a:pt x="138" y="38"/>
                      <a:pt x="137" y="22"/>
                      <a:pt x="133" y="17"/>
                    </a:cubicBezTo>
                    <a:cubicBezTo>
                      <a:pt x="131" y="13"/>
                      <a:pt x="127" y="9"/>
                      <a:pt x="122" y="7"/>
                    </a:cubicBezTo>
                    <a:cubicBezTo>
                      <a:pt x="120" y="5"/>
                      <a:pt x="117" y="4"/>
                      <a:pt x="115" y="3"/>
                    </a:cubicBezTo>
                    <a:cubicBezTo>
                      <a:pt x="109" y="0"/>
                      <a:pt x="89" y="1"/>
                      <a:pt x="82" y="3"/>
                    </a:cubicBezTo>
                    <a:cubicBezTo>
                      <a:pt x="74" y="4"/>
                      <a:pt x="69" y="9"/>
                      <a:pt x="65" y="15"/>
                    </a:cubicBezTo>
                    <a:cubicBezTo>
                      <a:pt x="62" y="21"/>
                      <a:pt x="60" y="38"/>
                      <a:pt x="60" y="44"/>
                    </a:cubicBezTo>
                    <a:cubicBezTo>
                      <a:pt x="61" y="47"/>
                      <a:pt x="62" y="52"/>
                      <a:pt x="63" y="54"/>
                    </a:cubicBezTo>
                    <a:cubicBezTo>
                      <a:pt x="63" y="56"/>
                      <a:pt x="63" y="56"/>
                      <a:pt x="63" y="57"/>
                    </a:cubicBezTo>
                    <a:cubicBezTo>
                      <a:pt x="63" y="57"/>
                      <a:pt x="63" y="57"/>
                      <a:pt x="62" y="57"/>
                    </a:cubicBezTo>
                    <a:cubicBezTo>
                      <a:pt x="60" y="57"/>
                      <a:pt x="62" y="68"/>
                      <a:pt x="64" y="75"/>
                    </a:cubicBezTo>
                    <a:cubicBezTo>
                      <a:pt x="67" y="83"/>
                      <a:pt x="69" y="83"/>
                      <a:pt x="70" y="85"/>
                    </a:cubicBezTo>
                    <a:cubicBezTo>
                      <a:pt x="71" y="86"/>
                      <a:pt x="71" y="93"/>
                      <a:pt x="73" y="96"/>
                    </a:cubicBezTo>
                    <a:cubicBezTo>
                      <a:pt x="74" y="96"/>
                      <a:pt x="74" y="97"/>
                      <a:pt x="75" y="97"/>
                    </a:cubicBezTo>
                    <a:cubicBezTo>
                      <a:pt x="75" y="103"/>
                      <a:pt x="75" y="103"/>
                      <a:pt x="75" y="103"/>
                    </a:cubicBezTo>
                    <a:cubicBezTo>
                      <a:pt x="76" y="106"/>
                      <a:pt x="76" y="106"/>
                      <a:pt x="76" y="106"/>
                    </a:cubicBezTo>
                    <a:cubicBezTo>
                      <a:pt x="76" y="105"/>
                      <a:pt x="75" y="104"/>
                      <a:pt x="75" y="105"/>
                    </a:cubicBezTo>
                    <a:cubicBezTo>
                      <a:pt x="74" y="108"/>
                      <a:pt x="73" y="111"/>
                      <a:pt x="72" y="114"/>
                    </a:cubicBezTo>
                    <a:cubicBezTo>
                      <a:pt x="72" y="114"/>
                      <a:pt x="72" y="114"/>
                      <a:pt x="72" y="114"/>
                    </a:cubicBezTo>
                    <a:cubicBezTo>
                      <a:pt x="71" y="113"/>
                      <a:pt x="69" y="114"/>
                      <a:pt x="68" y="116"/>
                    </a:cubicBezTo>
                    <a:cubicBezTo>
                      <a:pt x="67" y="118"/>
                      <a:pt x="61" y="122"/>
                      <a:pt x="55" y="125"/>
                    </a:cubicBezTo>
                    <a:cubicBezTo>
                      <a:pt x="55" y="126"/>
                      <a:pt x="55" y="126"/>
                      <a:pt x="55" y="126"/>
                    </a:cubicBezTo>
                    <a:cubicBezTo>
                      <a:pt x="54" y="126"/>
                      <a:pt x="54" y="126"/>
                      <a:pt x="54" y="126"/>
                    </a:cubicBezTo>
                    <a:cubicBezTo>
                      <a:pt x="54" y="126"/>
                      <a:pt x="54" y="126"/>
                      <a:pt x="54" y="126"/>
                    </a:cubicBezTo>
                    <a:cubicBezTo>
                      <a:pt x="54" y="126"/>
                      <a:pt x="53" y="126"/>
                      <a:pt x="53" y="127"/>
                    </a:cubicBezTo>
                    <a:cubicBezTo>
                      <a:pt x="19" y="140"/>
                      <a:pt x="19" y="140"/>
                      <a:pt x="19" y="140"/>
                    </a:cubicBezTo>
                    <a:cubicBezTo>
                      <a:pt x="12" y="143"/>
                      <a:pt x="6" y="143"/>
                      <a:pt x="6" y="152"/>
                    </a:cubicBezTo>
                    <a:cubicBezTo>
                      <a:pt x="0" y="181"/>
                      <a:pt x="0" y="181"/>
                      <a:pt x="0" y="181"/>
                    </a:cubicBezTo>
                    <a:cubicBezTo>
                      <a:pt x="203" y="181"/>
                      <a:pt x="203" y="181"/>
                      <a:pt x="203" y="181"/>
                    </a:cubicBezTo>
                    <a:cubicBezTo>
                      <a:pt x="196" y="152"/>
                      <a:pt x="196" y="152"/>
                      <a:pt x="196" y="152"/>
                    </a:cubicBezTo>
                    <a:close/>
                  </a:path>
                </a:pathLst>
              </a:cu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latin typeface="微软雅黑" panose="020B0503020204020204" charset="-122"/>
                  <a:ea typeface="微软雅黑" panose="020B0503020204020204" charset="-122"/>
                </a:endParaRPr>
              </a:p>
            </p:txBody>
          </p:sp>
        </p:grpSp>
      </p:grpSp>
      <p:sp>
        <p:nvSpPr>
          <p:cNvPr id="2" name="文本框 1"/>
          <p:cNvSpPr txBox="1"/>
          <p:nvPr>
            <p:custDataLst>
              <p:tags r:id="rId9"/>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文字四</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4" name="Picture 2" descr="C:\Users\Administrator\Desktop\素材\设计素材\学校和成影的logo（2020年新版）\2020简体版logo3.png"/>
          <p:cNvPicPr>
            <a:picLocks noChangeAspect="1" noChangeArrowheads="1"/>
          </p:cNvPicPr>
          <p:nvPr>
            <p:custDataLst>
              <p:tags r:id="rId10"/>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9" name="Group 19"/>
          <p:cNvGrpSpPr>
            <a:grpSpLocks noChangeAspect="1"/>
          </p:cNvGrpSpPr>
          <p:nvPr/>
        </p:nvGrpSpPr>
        <p:grpSpPr>
          <a:xfrm>
            <a:off x="9256395" y="3938270"/>
            <a:ext cx="720090" cy="720090"/>
            <a:chOff x="5385173" y="1917525"/>
            <a:chExt cx="1440000" cy="1440000"/>
          </a:xfrm>
          <a:solidFill>
            <a:srgbClr val="4887C0"/>
          </a:solidFill>
        </p:grpSpPr>
        <p:sp>
          <p:nvSpPr>
            <p:cNvPr id="30" name="Oval 20"/>
            <p:cNvSpPr>
              <a:spLocks noChangeAspect="1"/>
            </p:cNvSpPr>
            <p:nvPr>
              <p:custDataLst>
                <p:tags r:id="rId1"/>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21"/>
            <p:cNvSpPr/>
            <p:nvPr>
              <p:custDataLst>
                <p:tags r:id="rId2"/>
              </p:custDataLst>
            </p:nvPr>
          </p:nvSpPr>
          <p:spPr>
            <a:xfrm>
              <a:off x="5485332" y="2026573"/>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0" name="Group 19"/>
          <p:cNvGrpSpPr>
            <a:grpSpLocks noChangeAspect="1"/>
          </p:cNvGrpSpPr>
          <p:nvPr/>
        </p:nvGrpSpPr>
        <p:grpSpPr>
          <a:xfrm>
            <a:off x="5639435" y="3851275"/>
            <a:ext cx="720090" cy="720090"/>
            <a:chOff x="5385173" y="1917525"/>
            <a:chExt cx="1440000" cy="1440000"/>
          </a:xfrm>
          <a:solidFill>
            <a:srgbClr val="4887C0"/>
          </a:solidFill>
        </p:grpSpPr>
        <p:sp>
          <p:nvSpPr>
            <p:cNvPr id="21" name="Oval 20"/>
            <p:cNvSpPr>
              <a:spLocks noChangeAspect="1"/>
            </p:cNvSpPr>
            <p:nvPr>
              <p:custDataLst>
                <p:tags r:id="rId3"/>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Oval 21"/>
            <p:cNvSpPr/>
            <p:nvPr>
              <p:custDataLst>
                <p:tags r:id="rId4"/>
              </p:custDataLst>
            </p:nvPr>
          </p:nvSpPr>
          <p:spPr>
            <a:xfrm>
              <a:off x="5491682" y="2007525"/>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32" name="Group 19"/>
          <p:cNvGrpSpPr>
            <a:grpSpLocks noChangeAspect="1"/>
          </p:cNvGrpSpPr>
          <p:nvPr/>
        </p:nvGrpSpPr>
        <p:grpSpPr>
          <a:xfrm>
            <a:off x="1992630" y="3906520"/>
            <a:ext cx="720090" cy="720090"/>
            <a:chOff x="5385173" y="1917525"/>
            <a:chExt cx="1440000" cy="1440000"/>
          </a:xfrm>
          <a:solidFill>
            <a:srgbClr val="4887C0"/>
          </a:solidFill>
        </p:grpSpPr>
        <p:sp>
          <p:nvSpPr>
            <p:cNvPr id="33" name="Oval 20"/>
            <p:cNvSpPr>
              <a:spLocks noChangeAspect="1"/>
            </p:cNvSpPr>
            <p:nvPr>
              <p:custDataLst>
                <p:tags r:id="rId5"/>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4" name="Oval 21"/>
            <p:cNvSpPr/>
            <p:nvPr>
              <p:custDataLst>
                <p:tags r:id="rId6"/>
              </p:custDataLst>
            </p:nvPr>
          </p:nvSpPr>
          <p:spPr>
            <a:xfrm>
              <a:off x="5458665" y="2018954"/>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3" name="Group 19"/>
          <p:cNvGrpSpPr>
            <a:grpSpLocks noChangeAspect="1"/>
          </p:cNvGrpSpPr>
          <p:nvPr/>
        </p:nvGrpSpPr>
        <p:grpSpPr>
          <a:xfrm>
            <a:off x="9210675" y="1691640"/>
            <a:ext cx="720090" cy="720090"/>
            <a:chOff x="5385173" y="1917525"/>
            <a:chExt cx="1440000" cy="1440000"/>
          </a:xfrm>
          <a:solidFill>
            <a:srgbClr val="4887C0"/>
          </a:solidFill>
        </p:grpSpPr>
        <p:sp>
          <p:nvSpPr>
            <p:cNvPr id="24" name="Oval 20"/>
            <p:cNvSpPr>
              <a:spLocks noChangeAspect="1"/>
            </p:cNvSpPr>
            <p:nvPr>
              <p:custDataLst>
                <p:tags r:id="rId7"/>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Oval 21"/>
            <p:cNvSpPr/>
            <p:nvPr>
              <p:custDataLst>
                <p:tags r:id="rId8"/>
              </p:custDataLst>
            </p:nvPr>
          </p:nvSpPr>
          <p:spPr>
            <a:xfrm>
              <a:off x="5476443" y="2012604"/>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3" name="Group 19"/>
          <p:cNvGrpSpPr>
            <a:grpSpLocks noChangeAspect="1"/>
          </p:cNvGrpSpPr>
          <p:nvPr/>
        </p:nvGrpSpPr>
        <p:grpSpPr>
          <a:xfrm>
            <a:off x="2028825" y="1708785"/>
            <a:ext cx="720090" cy="720090"/>
            <a:chOff x="5385173" y="1917525"/>
            <a:chExt cx="1440000" cy="1440000"/>
          </a:xfrm>
          <a:solidFill>
            <a:srgbClr val="4887C0"/>
          </a:solidFill>
        </p:grpSpPr>
        <p:sp>
          <p:nvSpPr>
            <p:cNvPr id="14" name="Oval 20"/>
            <p:cNvSpPr>
              <a:spLocks noChangeAspect="1"/>
            </p:cNvSpPr>
            <p:nvPr>
              <p:custDataLst>
                <p:tags r:id="rId9"/>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Oval 21"/>
            <p:cNvSpPr/>
            <p:nvPr>
              <p:custDataLst>
                <p:tags r:id="rId10"/>
              </p:custDataLst>
            </p:nvPr>
          </p:nvSpPr>
          <p:spPr>
            <a:xfrm>
              <a:off x="5473902" y="2007525"/>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15" name="组合 114"/>
          <p:cNvGrpSpPr/>
          <p:nvPr/>
        </p:nvGrpSpPr>
        <p:grpSpPr>
          <a:xfrm>
            <a:off x="791402" y="2602151"/>
            <a:ext cx="3031490" cy="913130"/>
            <a:chOff x="915862" y="2602151"/>
            <a:chExt cx="3031490" cy="913130"/>
          </a:xfrm>
        </p:grpSpPr>
        <p:sp>
          <p:nvSpPr>
            <p:cNvPr id="90" name="文本框27"/>
            <p:cNvSpPr txBox="1"/>
            <p:nvPr/>
          </p:nvSpPr>
          <p:spPr>
            <a:xfrm>
              <a:off x="1222567" y="2602151"/>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91" name="文本框26"/>
            <p:cNvSpPr/>
            <p:nvPr/>
          </p:nvSpPr>
          <p:spPr>
            <a:xfrm>
              <a:off x="915862" y="2962196"/>
              <a:ext cx="3031490"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16" name="组合 115"/>
          <p:cNvGrpSpPr/>
          <p:nvPr/>
        </p:nvGrpSpPr>
        <p:grpSpPr>
          <a:xfrm>
            <a:off x="4720713" y="2558710"/>
            <a:ext cx="2994025" cy="845185"/>
            <a:chOff x="3647563" y="2613320"/>
            <a:chExt cx="2994025" cy="845185"/>
          </a:xfrm>
        </p:grpSpPr>
        <p:sp>
          <p:nvSpPr>
            <p:cNvPr id="92" name="文本框25"/>
            <p:cNvSpPr txBox="1"/>
            <p:nvPr/>
          </p:nvSpPr>
          <p:spPr>
            <a:xfrm>
              <a:off x="3837428" y="2613320"/>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93" name="文本框24"/>
            <p:cNvSpPr/>
            <p:nvPr/>
          </p:nvSpPr>
          <p:spPr>
            <a:xfrm>
              <a:off x="3647563" y="2905420"/>
              <a:ext cx="2994025"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17" name="组合 116"/>
          <p:cNvGrpSpPr/>
          <p:nvPr/>
        </p:nvGrpSpPr>
        <p:grpSpPr>
          <a:xfrm>
            <a:off x="8252855" y="2563529"/>
            <a:ext cx="3368675" cy="876300"/>
            <a:chOff x="6154180" y="2586389"/>
            <a:chExt cx="3368675" cy="876300"/>
          </a:xfrm>
        </p:grpSpPr>
        <p:sp>
          <p:nvSpPr>
            <p:cNvPr id="94" name="文本框23"/>
            <p:cNvSpPr txBox="1"/>
            <p:nvPr/>
          </p:nvSpPr>
          <p:spPr>
            <a:xfrm>
              <a:off x="6513590" y="2586389"/>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95" name="文本框22"/>
            <p:cNvSpPr/>
            <p:nvPr/>
          </p:nvSpPr>
          <p:spPr>
            <a:xfrm>
              <a:off x="6154180" y="2909604"/>
              <a:ext cx="3368675"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19" name="组合 118"/>
          <p:cNvGrpSpPr/>
          <p:nvPr/>
        </p:nvGrpSpPr>
        <p:grpSpPr>
          <a:xfrm>
            <a:off x="724092" y="4768270"/>
            <a:ext cx="3415030" cy="916940"/>
            <a:chOff x="724092" y="4768270"/>
            <a:chExt cx="3415030" cy="916940"/>
          </a:xfrm>
        </p:grpSpPr>
        <p:sp>
          <p:nvSpPr>
            <p:cNvPr id="98" name="文本框19"/>
            <p:cNvSpPr txBox="1"/>
            <p:nvPr/>
          </p:nvSpPr>
          <p:spPr>
            <a:xfrm>
              <a:off x="1098107" y="4768270"/>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99" name="文本框18"/>
            <p:cNvSpPr/>
            <p:nvPr/>
          </p:nvSpPr>
          <p:spPr>
            <a:xfrm>
              <a:off x="724092" y="5132125"/>
              <a:ext cx="3415030"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20" name="组合 119"/>
          <p:cNvGrpSpPr/>
          <p:nvPr/>
        </p:nvGrpSpPr>
        <p:grpSpPr>
          <a:xfrm>
            <a:off x="4682613" y="4752769"/>
            <a:ext cx="3295015" cy="908685"/>
            <a:chOff x="3542788" y="4762929"/>
            <a:chExt cx="3295015" cy="908685"/>
          </a:xfrm>
        </p:grpSpPr>
        <p:sp>
          <p:nvSpPr>
            <p:cNvPr id="100" name="文本框17"/>
            <p:cNvSpPr txBox="1"/>
            <p:nvPr/>
          </p:nvSpPr>
          <p:spPr>
            <a:xfrm>
              <a:off x="3770753" y="4762929"/>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101" name="文本框16"/>
            <p:cNvSpPr/>
            <p:nvPr/>
          </p:nvSpPr>
          <p:spPr>
            <a:xfrm>
              <a:off x="3542788" y="5118529"/>
              <a:ext cx="3295015"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21" name="组合 120"/>
          <p:cNvGrpSpPr/>
          <p:nvPr/>
        </p:nvGrpSpPr>
        <p:grpSpPr>
          <a:xfrm>
            <a:off x="8252855" y="4745523"/>
            <a:ext cx="3278505" cy="873125"/>
            <a:chOff x="5921770" y="4767113"/>
            <a:chExt cx="3278505" cy="873125"/>
          </a:xfrm>
        </p:grpSpPr>
        <p:sp>
          <p:nvSpPr>
            <p:cNvPr id="102" name="文本框15"/>
            <p:cNvSpPr txBox="1"/>
            <p:nvPr/>
          </p:nvSpPr>
          <p:spPr>
            <a:xfrm>
              <a:off x="6189740" y="4767113"/>
              <a:ext cx="2418485" cy="460375"/>
            </a:xfrm>
            <a:prstGeom prst="rect">
              <a:avLst/>
            </a:prstGeom>
            <a:noFill/>
          </p:spPr>
          <p:txBody>
            <a:bodyPr wrap="square" rtlCol="0">
              <a:spAutoFit/>
            </a:bodyPr>
            <a:lstStyle/>
            <a:p>
              <a:pPr algn="ctr"/>
              <a:r>
                <a:rPr lang="zh-CN" altLang="en-US" sz="2400" b="1" dirty="0">
                  <a:solidFill>
                    <a:schemeClr val="bg1">
                      <a:lumMod val="50000"/>
                    </a:schemeClr>
                  </a:solidFill>
                  <a:latin typeface="微软雅黑" panose="020B0503020204020204" charset="-122"/>
                  <a:ea typeface="微软雅黑" panose="020B0503020204020204" charset="-122"/>
                </a:rPr>
                <a:t>输入标题</a:t>
              </a:r>
              <a:endParaRPr lang="zh-CN" altLang="en-US" sz="2400" b="1" dirty="0">
                <a:solidFill>
                  <a:schemeClr val="bg1">
                    <a:lumMod val="50000"/>
                  </a:schemeClr>
                </a:solidFill>
                <a:latin typeface="微软雅黑" panose="020B0503020204020204" charset="-122"/>
                <a:ea typeface="微软雅黑" panose="020B0503020204020204" charset="-122"/>
              </a:endParaRPr>
            </a:p>
          </p:txBody>
        </p:sp>
        <p:sp>
          <p:nvSpPr>
            <p:cNvPr id="103" name="文本框14"/>
            <p:cNvSpPr/>
            <p:nvPr/>
          </p:nvSpPr>
          <p:spPr>
            <a:xfrm>
              <a:off x="5921770" y="5087153"/>
              <a:ext cx="3278505" cy="553085"/>
            </a:xfrm>
            <a:prstGeom prst="rect">
              <a:avLst/>
            </a:prstGeom>
          </p:spPr>
          <p:txBody>
            <a:bodyPr wrap="square">
              <a:spAutoFit/>
            </a:bodyPr>
            <a:lstStyle/>
            <a:p>
              <a:pPr algn="ct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127" name="组合 126"/>
          <p:cNvGrpSpPr/>
          <p:nvPr/>
        </p:nvGrpSpPr>
        <p:grpSpPr>
          <a:xfrm>
            <a:off x="9472295" y="4126230"/>
            <a:ext cx="288290" cy="396240"/>
            <a:chOff x="1788810" y="2276744"/>
            <a:chExt cx="392113" cy="581026"/>
          </a:xfrm>
          <a:solidFill>
            <a:schemeClr val="bg1"/>
          </a:solidFill>
          <a:effectLst/>
        </p:grpSpPr>
        <p:sp>
          <p:nvSpPr>
            <p:cNvPr id="128"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sp>
          <p:nvSpPr>
            <p:cNvPr id="129"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sp>
          <p:nvSpPr>
            <p:cNvPr id="130"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grpSp>
      <p:pic>
        <p:nvPicPr>
          <p:cNvPr id="132" name="图形 1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08505" y="3924935"/>
            <a:ext cx="683895" cy="683260"/>
          </a:xfrm>
          <a:prstGeom prst="rect">
            <a:avLst/>
          </a:prstGeom>
        </p:spPr>
      </p:pic>
      <p:pic>
        <p:nvPicPr>
          <p:cNvPr id="133" name="图形 1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02115" y="1753870"/>
            <a:ext cx="504190" cy="504190"/>
          </a:xfrm>
          <a:prstGeom prst="rect">
            <a:avLst/>
          </a:prstGeom>
        </p:spPr>
      </p:pic>
      <p:pic>
        <p:nvPicPr>
          <p:cNvPr id="134" name="图形 1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7860" y="3918585"/>
            <a:ext cx="564515" cy="564515"/>
          </a:xfrm>
          <a:prstGeom prst="rect">
            <a:avLst/>
          </a:prstGeom>
        </p:spPr>
      </p:pic>
      <p:grpSp>
        <p:nvGrpSpPr>
          <p:cNvPr id="9" name="组合 8"/>
          <p:cNvGrpSpPr/>
          <p:nvPr/>
        </p:nvGrpSpPr>
        <p:grpSpPr>
          <a:xfrm>
            <a:off x="6073775" y="2242820"/>
            <a:ext cx="283845" cy="288290"/>
            <a:chOff x="2607983" y="4241292"/>
            <a:chExt cx="490600" cy="471805"/>
          </a:xfrm>
          <a:noFill/>
          <a:effectLst/>
        </p:grpSpPr>
        <p:sp>
          <p:nvSpPr>
            <p:cNvPr id="10" name="Oval 131"/>
            <p:cNvSpPr>
              <a:spLocks noChangeArrowheads="1"/>
            </p:cNvSpPr>
            <p:nvPr>
              <p:custDataLst>
                <p:tags r:id="rId14"/>
              </p:custDataLst>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solidFill>
                  <a:schemeClr val="bg2"/>
                </a:solidFill>
                <a:cs typeface="+mn-ea"/>
                <a:sym typeface="+mn-lt"/>
              </a:endParaRPr>
            </a:p>
          </p:txBody>
        </p:sp>
        <p:sp>
          <p:nvSpPr>
            <p:cNvPr id="11" name="Freeform 134"/>
            <p:cNvSpPr/>
            <p:nvPr>
              <p:custDataLst>
                <p:tags r:id="rId15"/>
              </p:custDataLst>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dirty="0">
                <a:solidFill>
                  <a:schemeClr val="bg2"/>
                </a:solidFill>
                <a:cs typeface="+mn-ea"/>
                <a:sym typeface="+mn-lt"/>
              </a:endParaRPr>
            </a:p>
          </p:txBody>
        </p:sp>
      </p:grpSp>
      <p:sp>
        <p:nvSpPr>
          <p:cNvPr id="19" name="文本框 18"/>
          <p:cNvSpPr txBox="1"/>
          <p:nvPr/>
        </p:nvSpPr>
        <p:spPr>
          <a:xfrm>
            <a:off x="2061210" y="1750695"/>
            <a:ext cx="676910" cy="577850"/>
          </a:xfrm>
          <a:prstGeom prst="rect">
            <a:avLst/>
          </a:prstGeom>
          <a:noFill/>
        </p:spPr>
        <p:txBody>
          <a:bodyPr wrap="none" rtlCol="0" anchor="t">
            <a:noAutofit/>
          </a:bodyPr>
          <a:lstStyle/>
          <a:p>
            <a:r>
              <a:rPr lang="zh-CN" altLang="en-US" sz="3600" b="1">
                <a:solidFill>
                  <a:schemeClr val="bg1"/>
                </a:solidFill>
                <a:latin typeface="微软雅黑" panose="020B0503020204020204" charset="-122"/>
                <a:ea typeface="微软雅黑" panose="020B0503020204020204" charset="-122"/>
              </a:rPr>
              <a:t>✉</a:t>
            </a:r>
            <a:endParaRPr lang="zh-CN" altLang="en-US" sz="3600" b="1">
              <a:solidFill>
                <a:schemeClr val="bg1"/>
              </a:solidFill>
              <a:latin typeface="微软雅黑" panose="020B0503020204020204" charset="-122"/>
              <a:ea typeface="微软雅黑" panose="020B0503020204020204" charset="-122"/>
            </a:endParaRPr>
          </a:p>
        </p:txBody>
      </p:sp>
      <p:grpSp>
        <p:nvGrpSpPr>
          <p:cNvPr id="26" name="Group 19"/>
          <p:cNvGrpSpPr>
            <a:grpSpLocks noChangeAspect="1"/>
          </p:cNvGrpSpPr>
          <p:nvPr/>
        </p:nvGrpSpPr>
        <p:grpSpPr>
          <a:xfrm>
            <a:off x="5556885" y="1653540"/>
            <a:ext cx="720090" cy="720090"/>
            <a:chOff x="5385173" y="1917525"/>
            <a:chExt cx="1440000" cy="1440000"/>
          </a:xfrm>
          <a:solidFill>
            <a:srgbClr val="4887C0"/>
          </a:solidFill>
        </p:grpSpPr>
        <p:sp>
          <p:nvSpPr>
            <p:cNvPr id="27" name="Oval 20"/>
            <p:cNvSpPr>
              <a:spLocks noChangeAspect="1"/>
            </p:cNvSpPr>
            <p:nvPr>
              <p:custDataLst>
                <p:tags r:id="rId16"/>
              </p:custDataLst>
            </p:nvPr>
          </p:nvSpPr>
          <p:spPr>
            <a:xfrm>
              <a:off x="5385173" y="1917525"/>
              <a:ext cx="1440000" cy="1440000"/>
            </a:xfrm>
            <a:prstGeom prst="ellipse">
              <a:avLst/>
            </a:prstGeom>
            <a:solidFill>
              <a:srgbClr val="2E7BC3"/>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Oval 21"/>
            <p:cNvSpPr/>
            <p:nvPr>
              <p:custDataLst>
                <p:tags r:id="rId17"/>
              </p:custDataLst>
            </p:nvPr>
          </p:nvSpPr>
          <p:spPr>
            <a:xfrm>
              <a:off x="5477712" y="2008795"/>
              <a:ext cx="1260000" cy="1260000"/>
            </a:xfrm>
            <a:prstGeom prst="ellipse">
              <a:avLst/>
            </a:prstGeom>
            <a:noFill/>
            <a:ln w="12700">
              <a:solidFill>
                <a:schemeClr val="bg1"/>
              </a:solidFill>
              <a:prstDash val="dash"/>
            </a:ln>
            <a:extLst>
              <a:ext uri="{909E8E84-426E-40DD-AFC4-6F175D3DCCD1}">
                <a14:hiddenFill xmlns:a14="http://schemas.microsoft.com/office/drawing/2010/main">
                  <a:solidFill>
                    <a:srgbClr val="164797"/>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35" name="图片 34" descr="3b32313534303235393bcafdbeddb7d6cef6c6c1c4bbcfd4cab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741035" y="1855470"/>
            <a:ext cx="360680" cy="360680"/>
          </a:xfrm>
          <a:prstGeom prst="rect">
            <a:avLst/>
          </a:prstGeom>
        </p:spPr>
      </p:pic>
      <p:sp>
        <p:nvSpPr>
          <p:cNvPr id="65" name="矩形 64"/>
          <p:cNvSpPr/>
          <p:nvPr>
            <p:custDataLst>
              <p:tags r:id="rId20"/>
            </p:custDataLst>
          </p:nvPr>
        </p:nvSpPr>
        <p:spPr>
          <a:xfrm>
            <a:off x="0" y="6439535"/>
            <a:ext cx="12192000" cy="220980"/>
          </a:xfrm>
          <a:prstGeom prst="rect">
            <a:avLst/>
          </a:prstGeom>
          <a:solidFill>
            <a:srgbClr val="2E7BC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lt1"/>
              </a:solidFill>
              <a:latin typeface="微软雅黑" panose="020B0503020204020204" charset="-122"/>
              <a:ea typeface="微软雅黑" panose="020B0503020204020204" charset="-122"/>
              <a:cs typeface="思源黑体 CN Regular" panose="020B0500000000000000" pitchFamily="34" charset="-122"/>
            </a:endParaRPr>
          </a:p>
        </p:txBody>
      </p:sp>
      <p:sp>
        <p:nvSpPr>
          <p:cNvPr id="2" name="文本框 1"/>
          <p:cNvSpPr txBox="1"/>
          <p:nvPr>
            <p:custDataLst>
              <p:tags r:id="rId21"/>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文字五</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4" name="Picture 2" descr="C:\Users\Administrator\Desktop\素材\设计素材\学校和成影的logo（2020年新版）\2020简体版logo3.png"/>
          <p:cNvPicPr>
            <a:picLocks noChangeAspect="1" noChangeArrowheads="1"/>
          </p:cNvPicPr>
          <p:nvPr>
            <p:custDataLst>
              <p:tags r:id="rId2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765810" y="1293495"/>
            <a:ext cx="3565525" cy="389699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charset="-122"/>
              <a:ea typeface="微软雅黑" panose="020B0503020204020204" charset="-122"/>
            </a:endParaRPr>
          </a:p>
        </p:txBody>
      </p:sp>
      <p:sp>
        <p:nvSpPr>
          <p:cNvPr id="3" name="矩形 2"/>
          <p:cNvSpPr/>
          <p:nvPr/>
        </p:nvSpPr>
        <p:spPr>
          <a:xfrm>
            <a:off x="4378325" y="1292225"/>
            <a:ext cx="7140575" cy="38969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latin typeface="微软雅黑" panose="020B0503020204020204" charset="-122"/>
              <a:ea typeface="微软雅黑" panose="020B0503020204020204" charset="-122"/>
            </a:endParaRPr>
          </a:p>
        </p:txBody>
      </p:sp>
      <p:sp>
        <p:nvSpPr>
          <p:cNvPr id="4" name="文本框 3"/>
          <p:cNvSpPr txBox="1"/>
          <p:nvPr>
            <p:custDataLst>
              <p:tags r:id="rId1"/>
            </p:custDataLst>
          </p:nvPr>
        </p:nvSpPr>
        <p:spPr>
          <a:xfrm>
            <a:off x="701675" y="537845"/>
            <a:ext cx="6378575" cy="583565"/>
          </a:xfrm>
          <a:prstGeom prst="rect">
            <a:avLst/>
          </a:prstGeom>
          <a:noFill/>
        </p:spPr>
        <p:txBody>
          <a:bodyPr wrap="square" rtlCol="0">
            <a:spAutoFit/>
          </a:bodyPr>
          <a:lstStyle/>
          <a:p>
            <a:pPr indent="0" fontAlgn="auto">
              <a:lnSpc>
                <a:spcPct val="100000"/>
              </a:lnSpc>
            </a:pPr>
            <a:r>
              <a:rPr lang="en-US" altLang="zh-CN" sz="3200" b="1">
                <a:solidFill>
                  <a:srgbClr val="2E7BC3"/>
                </a:solidFill>
                <a:latin typeface="微软雅黑" panose="020B0503020204020204" charset="-122"/>
                <a:ea typeface="微软雅黑" panose="020B0503020204020204" charset="-122"/>
                <a:sym typeface="+mn-ea"/>
              </a:rPr>
              <a:t>XX</a:t>
            </a:r>
            <a:r>
              <a:rPr lang="zh-CN" altLang="en-US" sz="3200" b="1">
                <a:solidFill>
                  <a:srgbClr val="2E7BC3"/>
                </a:solidFill>
                <a:latin typeface="微软雅黑" panose="020B0503020204020204" charset="-122"/>
                <a:ea typeface="微软雅黑" panose="020B0503020204020204" charset="-122"/>
                <a:sym typeface="+mn-ea"/>
              </a:rPr>
              <a:t>活动</a:t>
            </a:r>
            <a:endParaRPr lang="zh-CN" altLang="en-US" sz="3200" b="1">
              <a:solidFill>
                <a:srgbClr val="2E7BC3"/>
              </a:solidFill>
              <a:latin typeface="微软雅黑" panose="020B0503020204020204" charset="-122"/>
              <a:ea typeface="微软雅黑" panose="020B0503020204020204" charset="-122"/>
              <a:sym typeface="+mn-ea"/>
            </a:endParaRPr>
          </a:p>
        </p:txBody>
      </p:sp>
      <p:sp>
        <p:nvSpPr>
          <p:cNvPr id="5" name="文本框 4"/>
          <p:cNvSpPr txBox="1"/>
          <p:nvPr>
            <p:custDataLst>
              <p:tags r:id="rId2"/>
            </p:custDataLst>
          </p:nvPr>
        </p:nvSpPr>
        <p:spPr>
          <a:xfrm>
            <a:off x="765810" y="5320030"/>
            <a:ext cx="10827385" cy="1214755"/>
          </a:xfrm>
          <a:prstGeom prst="rect">
            <a:avLst/>
          </a:prstGeom>
          <a:noFill/>
        </p:spPr>
        <p:txBody>
          <a:bodyPr wrap="square" rtlCol="0">
            <a:noAutofit/>
          </a:bodyPr>
          <a:lstStyle/>
          <a:p>
            <a:pPr indent="0" algn="l" fontAlgn="auto">
              <a:lnSpc>
                <a:spcPct val="120000"/>
              </a:lnSpc>
              <a:buClrTx/>
              <a:buSzTx/>
              <a:buFontTx/>
            </a:pPr>
            <a:r>
              <a:rPr lang="en-US" altLang="zh-CN" sz="2400" b="1">
                <a:solidFill>
                  <a:srgbClr val="2E7BC3"/>
                </a:solidFill>
                <a:latin typeface="微软雅黑" panose="020B0503020204020204" charset="-122"/>
                <a:ea typeface="微软雅黑" panose="020B0503020204020204" charset="-122"/>
                <a:sym typeface="+mn-ea"/>
              </a:rPr>
              <a:t>4月24日，XX活动介绍活动介绍活动介绍活动介绍活动介绍活动介绍活动介绍活动介绍活动介绍。</a:t>
            </a:r>
            <a:endParaRPr lang="en-US" altLang="zh-CN" sz="2400" b="1">
              <a:solidFill>
                <a:srgbClr val="2E7BC3"/>
              </a:solidFill>
              <a:latin typeface="微软雅黑" panose="020B0503020204020204" charset="-122"/>
              <a:ea typeface="微软雅黑" panose="020B0503020204020204" charset="-122"/>
              <a:sym typeface="+mn-ea"/>
            </a:endParaRPr>
          </a:p>
        </p:txBody>
      </p:sp>
      <p:sp>
        <p:nvSpPr>
          <p:cNvPr id="13" name="文本框 12"/>
          <p:cNvSpPr txBox="1"/>
          <p:nvPr>
            <p:custDataLst>
              <p:tags r:id="rId3"/>
            </p:custDataLst>
          </p:nvPr>
        </p:nvSpPr>
        <p:spPr>
          <a:xfrm>
            <a:off x="6769100" y="3014345"/>
            <a:ext cx="2545080" cy="768985"/>
          </a:xfrm>
          <a:prstGeom prst="rect">
            <a:avLst/>
          </a:prstGeom>
          <a:noFill/>
        </p:spPr>
        <p:txBody>
          <a:bodyPr wrap="square" rtlCol="0">
            <a:noAutofit/>
          </a:bodyPr>
          <a:lstStyle/>
          <a:p>
            <a:pPr algn="ctr"/>
            <a:r>
              <a:rPr lang="zh-CN" altLang="en-US" sz="2400" b="1">
                <a:solidFill>
                  <a:schemeClr val="bg1"/>
                </a:solidFill>
                <a:latin typeface="微软雅黑" panose="020B0503020204020204" charset="-122"/>
                <a:ea typeface="微软雅黑" panose="020B0503020204020204" charset="-122"/>
                <a:sym typeface="+mn-ea"/>
              </a:rPr>
              <a:t>图片或文字</a:t>
            </a:r>
            <a:endParaRPr lang="zh-CN" altLang="en-US" sz="2400" b="1">
              <a:solidFill>
                <a:schemeClr val="bg1"/>
              </a:solidFill>
              <a:latin typeface="微软雅黑" panose="020B0503020204020204" charset="-122"/>
              <a:ea typeface="微软雅黑" panose="020B0503020204020204" charset="-122"/>
            </a:endParaRPr>
          </a:p>
          <a:p>
            <a:pPr algn="ctr"/>
            <a:endParaRPr lang="zh-CN" altLang="en-US" sz="2400" b="1">
              <a:solidFill>
                <a:schemeClr val="bg1"/>
              </a:solidFill>
              <a:latin typeface="微软雅黑" panose="020B0503020204020204" charset="-122"/>
              <a:ea typeface="微软雅黑" panose="020B0503020204020204" charset="-122"/>
            </a:endParaRPr>
          </a:p>
        </p:txBody>
      </p:sp>
      <p:sp>
        <p:nvSpPr>
          <p:cNvPr id="7" name="文本框 6"/>
          <p:cNvSpPr txBox="1"/>
          <p:nvPr>
            <p:custDataLst>
              <p:tags r:id="rId4"/>
            </p:custDataLst>
          </p:nvPr>
        </p:nvSpPr>
        <p:spPr>
          <a:xfrm>
            <a:off x="1417955" y="2964180"/>
            <a:ext cx="2381250" cy="426720"/>
          </a:xfrm>
          <a:prstGeom prst="rect">
            <a:avLst/>
          </a:prstGeom>
          <a:noFill/>
        </p:spPr>
        <p:txBody>
          <a:bodyPr wrap="square" rtlCol="0">
            <a:noAutofit/>
          </a:bodyPr>
          <a:lstStyle/>
          <a:p>
            <a:pPr algn="ctr"/>
            <a:r>
              <a:rPr lang="zh-CN" altLang="en-US" sz="2400" b="1">
                <a:solidFill>
                  <a:schemeClr val="bg1"/>
                </a:solidFill>
                <a:latin typeface="微软雅黑" panose="020B0503020204020204" charset="-122"/>
                <a:ea typeface="微软雅黑" panose="020B0503020204020204" charset="-122"/>
              </a:rPr>
              <a:t>图片或文字</a:t>
            </a:r>
            <a:endParaRPr lang="zh-CN" altLang="en-US" sz="2400" b="1">
              <a:solidFill>
                <a:schemeClr val="bg1"/>
              </a:solidFill>
              <a:latin typeface="微软雅黑" panose="020B0503020204020204" charset="-122"/>
              <a:ea typeface="微软雅黑" panose="020B0503020204020204" charset="-122"/>
            </a:endParaRPr>
          </a:p>
        </p:txBody>
      </p:sp>
      <p:sp>
        <p:nvSpPr>
          <p:cNvPr id="8" name="文本框 7"/>
          <p:cNvSpPr txBox="1"/>
          <p:nvPr>
            <p:custDataLst>
              <p:tags r:id="rId5"/>
            </p:custDataLst>
          </p:nvPr>
        </p:nvSpPr>
        <p:spPr>
          <a:xfrm>
            <a:off x="6350" y="6412865"/>
            <a:ext cx="1543050" cy="445135"/>
          </a:xfrm>
          <a:prstGeom prst="rect">
            <a:avLst/>
          </a:prstGeom>
          <a:noFill/>
        </p:spPr>
        <p:txBody>
          <a:bodyPr wrap="square" rtlCol="0">
            <a:spAutoFit/>
          </a:bodyPr>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图片一</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6" name="Picture 2" descr="C:\Users\Administrator\Desktop\素材\设计素材\学校和成影的logo（2020年新版）\2020简体版logo3.png"/>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ustDataLst>
      <p:tags r:id="rId8"/>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3" name="矩形 12"/>
          <p:cNvSpPr/>
          <p:nvPr>
            <p:custDataLst>
              <p:tags r:id="rId1"/>
            </p:custDataLst>
          </p:nvPr>
        </p:nvSpPr>
        <p:spPr>
          <a:xfrm>
            <a:off x="9615170" y="1771015"/>
            <a:ext cx="2335530" cy="306133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047230" y="1771650"/>
            <a:ext cx="2335530" cy="3071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55"/>
          <p:cNvGrpSpPr/>
          <p:nvPr/>
        </p:nvGrpSpPr>
        <p:grpSpPr>
          <a:xfrm>
            <a:off x="7052310" y="4888230"/>
            <a:ext cx="4907280" cy="489585"/>
            <a:chOff x="6618354" y="4817234"/>
            <a:chExt cx="4492579" cy="817943"/>
          </a:xfrm>
          <a:solidFill>
            <a:srgbClr val="2E7BC3"/>
          </a:solidFill>
        </p:grpSpPr>
        <p:sp>
          <p:nvSpPr>
            <p:cNvPr id="7" name="矩形 6"/>
            <p:cNvSpPr/>
            <p:nvPr/>
          </p:nvSpPr>
          <p:spPr>
            <a:xfrm>
              <a:off x="6618354" y="4825954"/>
              <a:ext cx="2137892" cy="80922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9" name="矩形 8"/>
            <p:cNvSpPr/>
            <p:nvPr/>
          </p:nvSpPr>
          <p:spPr>
            <a:xfrm>
              <a:off x="8973041" y="4817234"/>
              <a:ext cx="2137892" cy="80922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8" name="文本框 27"/>
            <p:cNvSpPr txBox="1"/>
            <p:nvPr/>
          </p:nvSpPr>
          <p:spPr>
            <a:xfrm>
              <a:off x="6748163" y="4905345"/>
              <a:ext cx="1878273" cy="666236"/>
            </a:xfrm>
            <a:prstGeom prst="rect">
              <a:avLst/>
            </a:prstGeom>
            <a:grpFill/>
          </p:spPr>
          <p:txBody>
            <a:bodyPr wrap="square">
              <a:spAutoFit/>
            </a:bodyPr>
            <a:lstStyle/>
            <a:p>
              <a:pPr algn="ctr"/>
              <a:r>
                <a:rPr lang="zh-CN" altLang="en-US" sz="2000" b="1" dirty="0">
                  <a:solidFill>
                    <a:schemeClr val="bg1"/>
                  </a:solidFill>
                  <a:latin typeface="方正公文黑体" panose="02000500000000000000" charset="-122"/>
                  <a:ea typeface="方正公文黑体" panose="02000500000000000000" charset="-122"/>
                  <a:cs typeface="+mn-ea"/>
                  <a:sym typeface="+mn-lt"/>
                </a:rPr>
                <a:t>此处添加关键字</a:t>
              </a:r>
              <a:endParaRPr lang="zh-CN" altLang="en-US" sz="2000" dirty="0">
                <a:solidFill>
                  <a:schemeClr val="bg1"/>
                </a:solidFill>
              </a:endParaRPr>
            </a:p>
          </p:txBody>
        </p:sp>
        <p:sp>
          <p:nvSpPr>
            <p:cNvPr id="29" name="文本框 28"/>
            <p:cNvSpPr txBox="1"/>
            <p:nvPr/>
          </p:nvSpPr>
          <p:spPr>
            <a:xfrm>
              <a:off x="9102850" y="4884524"/>
              <a:ext cx="1878273" cy="666236"/>
            </a:xfrm>
            <a:prstGeom prst="rect">
              <a:avLst/>
            </a:prstGeom>
            <a:grpFill/>
          </p:spPr>
          <p:txBody>
            <a:bodyPr wrap="square">
              <a:spAutoFit/>
            </a:bodyPr>
            <a:lstStyle/>
            <a:p>
              <a:pPr algn="ctr"/>
              <a:r>
                <a:rPr lang="zh-CN" altLang="en-US" sz="2000" b="1" dirty="0">
                  <a:solidFill>
                    <a:schemeClr val="bg1"/>
                  </a:solidFill>
                  <a:latin typeface="方正公文黑体" panose="02000500000000000000" charset="-122"/>
                  <a:ea typeface="方正公文黑体" panose="02000500000000000000" charset="-122"/>
                  <a:cs typeface="+mn-ea"/>
                  <a:sym typeface="+mn-lt"/>
                </a:rPr>
                <a:t>此处添加关键字</a:t>
              </a:r>
              <a:endParaRPr lang="zh-CN" altLang="en-US" sz="2000" b="1" dirty="0">
                <a:solidFill>
                  <a:schemeClr val="bg1"/>
                </a:solidFill>
                <a:latin typeface="方正公文黑体" panose="02000500000000000000" charset="-122"/>
                <a:ea typeface="方正公文黑体" panose="02000500000000000000" charset="-122"/>
                <a:cs typeface="+mn-ea"/>
                <a:sym typeface="+mn-lt"/>
              </a:endParaRPr>
            </a:p>
          </p:txBody>
        </p:sp>
      </p:grpSp>
      <p:grpSp>
        <p:nvGrpSpPr>
          <p:cNvPr id="52" name="组合 51"/>
          <p:cNvGrpSpPr/>
          <p:nvPr/>
        </p:nvGrpSpPr>
        <p:grpSpPr>
          <a:xfrm>
            <a:off x="1582362" y="3121362"/>
            <a:ext cx="5223510" cy="1282700"/>
            <a:chOff x="1746827" y="3269317"/>
            <a:chExt cx="5223510" cy="1282700"/>
          </a:xfrm>
        </p:grpSpPr>
        <p:sp>
          <p:nvSpPr>
            <p:cNvPr id="32" name="矩形 31"/>
            <p:cNvSpPr/>
            <p:nvPr/>
          </p:nvSpPr>
          <p:spPr>
            <a:xfrm>
              <a:off x="1746827" y="3537287"/>
              <a:ext cx="5223510" cy="1014730"/>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33" name="矩形 32"/>
            <p:cNvSpPr/>
            <p:nvPr/>
          </p:nvSpPr>
          <p:spPr>
            <a:xfrm>
              <a:off x="1746827" y="3269317"/>
              <a:ext cx="2153285" cy="347345"/>
            </a:xfrm>
            <a:prstGeom prst="rect">
              <a:avLst/>
            </a:prstGeom>
          </p:spPr>
          <p:txBody>
            <a:bodyPr wrap="square">
              <a:sp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53" name="组合 52"/>
          <p:cNvGrpSpPr/>
          <p:nvPr/>
        </p:nvGrpSpPr>
        <p:grpSpPr>
          <a:xfrm>
            <a:off x="1582997" y="4887582"/>
            <a:ext cx="5220970" cy="1282700"/>
            <a:chOff x="1746827" y="4636757"/>
            <a:chExt cx="5220970" cy="1282700"/>
          </a:xfrm>
        </p:grpSpPr>
        <p:sp>
          <p:nvSpPr>
            <p:cNvPr id="43" name="矩形 42"/>
            <p:cNvSpPr/>
            <p:nvPr/>
          </p:nvSpPr>
          <p:spPr>
            <a:xfrm>
              <a:off x="1746827" y="4904727"/>
              <a:ext cx="5220970" cy="1014730"/>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44" name="矩形 43"/>
            <p:cNvSpPr/>
            <p:nvPr/>
          </p:nvSpPr>
          <p:spPr>
            <a:xfrm>
              <a:off x="1746827" y="4636757"/>
              <a:ext cx="2490470" cy="422910"/>
            </a:xfrm>
            <a:prstGeom prst="rect">
              <a:avLst/>
            </a:prstGeom>
          </p:spPr>
          <p:txBody>
            <a:bodyPr wrap="square">
              <a:no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49" name="组合 48"/>
          <p:cNvGrpSpPr/>
          <p:nvPr/>
        </p:nvGrpSpPr>
        <p:grpSpPr>
          <a:xfrm>
            <a:off x="892111" y="1427113"/>
            <a:ext cx="612000" cy="612000"/>
            <a:chOff x="1057211" y="1979563"/>
            <a:chExt cx="612000" cy="612000"/>
          </a:xfrm>
        </p:grpSpPr>
        <p:sp>
          <p:nvSpPr>
            <p:cNvPr id="41" name="菱形 40"/>
            <p:cNvSpPr/>
            <p:nvPr/>
          </p:nvSpPr>
          <p:spPr>
            <a:xfrm>
              <a:off x="1057211" y="1979563"/>
              <a:ext cx="612000" cy="612000"/>
            </a:xfrm>
            <a:prstGeom prst="diamond">
              <a:avLst/>
            </a:prstGeom>
            <a:solidFill>
              <a:srgbClr val="2E7BC3"/>
            </a:solidFill>
            <a:ln w="127000" cap="rnd">
              <a:solidFill>
                <a:srgbClr val="2E7BC3"/>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5" name="椭圆 28"/>
            <p:cNvSpPr/>
            <p:nvPr/>
          </p:nvSpPr>
          <p:spPr bwMode="auto">
            <a:xfrm>
              <a:off x="1221212" y="2103247"/>
              <a:ext cx="365397" cy="341384"/>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cs typeface="+mn-ea"/>
                <a:sym typeface="+mn-lt"/>
              </a:endParaRPr>
            </a:p>
          </p:txBody>
        </p:sp>
      </p:grpSp>
      <p:grpSp>
        <p:nvGrpSpPr>
          <p:cNvPr id="55" name="组合 54"/>
          <p:cNvGrpSpPr/>
          <p:nvPr/>
        </p:nvGrpSpPr>
        <p:grpSpPr>
          <a:xfrm>
            <a:off x="1581727" y="1356251"/>
            <a:ext cx="5224145" cy="1282700"/>
            <a:chOff x="1746827" y="1908701"/>
            <a:chExt cx="5224145" cy="1282700"/>
          </a:xfrm>
        </p:grpSpPr>
        <p:sp>
          <p:nvSpPr>
            <p:cNvPr id="30" name="矩形 29"/>
            <p:cNvSpPr/>
            <p:nvPr/>
          </p:nvSpPr>
          <p:spPr>
            <a:xfrm>
              <a:off x="1746827" y="2176671"/>
              <a:ext cx="5224145" cy="1014730"/>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31" name="矩形 30"/>
            <p:cNvSpPr/>
            <p:nvPr/>
          </p:nvSpPr>
          <p:spPr>
            <a:xfrm>
              <a:off x="1746827" y="1908701"/>
              <a:ext cx="2490470" cy="347345"/>
            </a:xfrm>
            <a:prstGeom prst="rect">
              <a:avLst/>
            </a:prstGeom>
          </p:spPr>
          <p:txBody>
            <a:bodyPr wrap="square">
              <a:spAutoFit/>
            </a:bodyPr>
            <a:lstStyle/>
            <a:p>
              <a:pPr>
                <a:lnSpc>
                  <a:spcPts val="2000"/>
                </a:lnSpc>
              </a:pPr>
              <a:r>
                <a:rPr lang="zh-CN" altLang="en-US" sz="2400" b="1" dirty="0">
                  <a:solidFill>
                    <a:schemeClr val="bg1">
                      <a:lumMod val="50000"/>
                    </a:schemeClr>
                  </a:solidFill>
                  <a:latin typeface="微软雅黑" panose="020B0503020204020204" charset="-122"/>
                  <a:ea typeface="微软雅黑" panose="020B0503020204020204" charset="-122"/>
                  <a:cs typeface="+mn-ea"/>
                  <a:sym typeface="+mn-lt"/>
                </a:rPr>
                <a:t>输入标题</a:t>
              </a:r>
              <a:endParaRPr lang="zh-CN" altLang="en-US" sz="2400" b="1" dirty="0">
                <a:solidFill>
                  <a:schemeClr val="bg1">
                    <a:lumMod val="50000"/>
                  </a:schemeClr>
                </a:solidFill>
                <a:latin typeface="微软雅黑" panose="020B0503020204020204" charset="-122"/>
                <a:ea typeface="微软雅黑" panose="020B0503020204020204" charset="-122"/>
                <a:cs typeface="+mn-ea"/>
                <a:sym typeface="+mn-lt"/>
              </a:endParaRPr>
            </a:p>
          </p:txBody>
        </p:sp>
      </p:grpSp>
      <p:grpSp>
        <p:nvGrpSpPr>
          <p:cNvPr id="54" name="组合 53"/>
          <p:cNvGrpSpPr/>
          <p:nvPr/>
        </p:nvGrpSpPr>
        <p:grpSpPr>
          <a:xfrm>
            <a:off x="892746" y="3202460"/>
            <a:ext cx="612000" cy="612000"/>
            <a:chOff x="1057211" y="3350415"/>
            <a:chExt cx="612000" cy="612000"/>
          </a:xfrm>
        </p:grpSpPr>
        <p:sp>
          <p:nvSpPr>
            <p:cNvPr id="38" name="菱形 37"/>
            <p:cNvSpPr/>
            <p:nvPr/>
          </p:nvSpPr>
          <p:spPr>
            <a:xfrm>
              <a:off x="1057211" y="3350415"/>
              <a:ext cx="612000" cy="612000"/>
            </a:xfrm>
            <a:prstGeom prst="diamond">
              <a:avLst/>
            </a:prstGeom>
            <a:solidFill>
              <a:srgbClr val="2E7BC3"/>
            </a:solidFill>
            <a:ln w="127000" cap="rnd">
              <a:solidFill>
                <a:srgbClr val="2E7BC3"/>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6" name="椭圆 29"/>
            <p:cNvSpPr/>
            <p:nvPr/>
          </p:nvSpPr>
          <p:spPr bwMode="auto">
            <a:xfrm>
              <a:off x="1186679" y="3517538"/>
              <a:ext cx="365397" cy="261851"/>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cs typeface="+mn-ea"/>
                <a:sym typeface="+mn-lt"/>
              </a:endParaRPr>
            </a:p>
          </p:txBody>
        </p:sp>
      </p:grpSp>
      <p:grpSp>
        <p:nvGrpSpPr>
          <p:cNvPr id="48" name="组合 47"/>
          <p:cNvGrpSpPr/>
          <p:nvPr/>
        </p:nvGrpSpPr>
        <p:grpSpPr>
          <a:xfrm>
            <a:off x="907828" y="5010380"/>
            <a:ext cx="545359" cy="545359"/>
            <a:chOff x="1071658" y="4759555"/>
            <a:chExt cx="545359" cy="545359"/>
          </a:xfrm>
        </p:grpSpPr>
        <p:sp>
          <p:nvSpPr>
            <p:cNvPr id="35" name="菱形 34"/>
            <p:cNvSpPr/>
            <p:nvPr/>
          </p:nvSpPr>
          <p:spPr>
            <a:xfrm>
              <a:off x="1071658" y="4759555"/>
              <a:ext cx="545359" cy="545359"/>
            </a:xfrm>
            <a:prstGeom prst="diamond">
              <a:avLst/>
            </a:prstGeom>
            <a:solidFill>
              <a:srgbClr val="2E7BC3"/>
            </a:solidFill>
            <a:ln w="127000" cap="rnd">
              <a:solidFill>
                <a:srgbClr val="2E7BC3"/>
              </a:solidFill>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cs typeface="+mn-cs"/>
              </a:endParaRPr>
            </a:p>
          </p:txBody>
        </p:sp>
        <p:sp>
          <p:nvSpPr>
            <p:cNvPr id="47" name="椭圆 31"/>
            <p:cNvSpPr/>
            <p:nvPr/>
          </p:nvSpPr>
          <p:spPr bwMode="auto">
            <a:xfrm>
              <a:off x="1186679" y="4888393"/>
              <a:ext cx="334567" cy="261044"/>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a:cs typeface="+mn-ea"/>
                <a:sym typeface="+mn-lt"/>
              </a:endParaRPr>
            </a:p>
          </p:txBody>
        </p:sp>
      </p:grpSp>
      <p:sp>
        <p:nvSpPr>
          <p:cNvPr id="14" name="文本框 13"/>
          <p:cNvSpPr txBox="1"/>
          <p:nvPr>
            <p:custDataLst>
              <p:tags r:id="rId2"/>
            </p:custDataLst>
          </p:nvPr>
        </p:nvSpPr>
        <p:spPr>
          <a:xfrm>
            <a:off x="7185025" y="2899410"/>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2" name="文本框 1"/>
          <p:cNvSpPr txBox="1"/>
          <p:nvPr>
            <p:custDataLst>
              <p:tags r:id="rId3"/>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图片二</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sp>
        <p:nvSpPr>
          <p:cNvPr id="4" name="文本框 3"/>
          <p:cNvSpPr txBox="1"/>
          <p:nvPr>
            <p:custDataLst>
              <p:tags r:id="rId4"/>
            </p:custDataLst>
          </p:nvPr>
        </p:nvSpPr>
        <p:spPr>
          <a:xfrm>
            <a:off x="9757410" y="2933700"/>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pic>
        <p:nvPicPr>
          <p:cNvPr id="5" name="Picture 2" descr="C:\Users\Administrator\Desktop\素材\设计素材\学校和成影的logo（2020年新版）\2020简体版logo3.pn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剪去单角的矩形 1"/>
          <p:cNvSpPr/>
          <p:nvPr/>
        </p:nvSpPr>
        <p:spPr>
          <a:xfrm rot="10800000" flipH="1">
            <a:off x="3836670" y="1292225"/>
            <a:ext cx="2405380" cy="3830955"/>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3" name="文本框 12"/>
          <p:cNvSpPr txBox="1"/>
          <p:nvPr>
            <p:custDataLst>
              <p:tags r:id="rId1"/>
            </p:custDataLst>
          </p:nvPr>
        </p:nvSpPr>
        <p:spPr>
          <a:xfrm>
            <a:off x="746125" y="1904365"/>
            <a:ext cx="2381250" cy="753745"/>
          </a:xfrm>
          <a:prstGeom prst="rect">
            <a:avLst/>
          </a:prstGeom>
          <a:noFill/>
        </p:spPr>
        <p:txBody>
          <a:bodyPr wrap="square" rtlCol="0">
            <a:noAutofit/>
          </a:bodyPr>
          <a:lstStyle/>
          <a:p>
            <a:r>
              <a:rPr lang="zh-CN" altLang="en-US" sz="2400" b="1">
                <a:solidFill>
                  <a:schemeClr val="bg1">
                    <a:lumMod val="50000"/>
                  </a:schemeClr>
                </a:solidFill>
                <a:latin typeface="微软雅黑" panose="020B0503020204020204" charset="-122"/>
                <a:ea typeface="微软雅黑" panose="020B0503020204020204" charset="-122"/>
              </a:rPr>
              <a:t>图片标题</a:t>
            </a:r>
            <a:endParaRPr lang="zh-CN" altLang="en-US" sz="2400" b="1">
              <a:solidFill>
                <a:schemeClr val="bg1">
                  <a:lumMod val="50000"/>
                </a:schemeClr>
              </a:solidFill>
              <a:latin typeface="微软雅黑" panose="020B0503020204020204" charset="-122"/>
              <a:ea typeface="微软雅黑" panose="020B0503020204020204" charset="-122"/>
            </a:endParaRPr>
          </a:p>
          <a:p>
            <a:endParaRPr lang="zh-CN" altLang="en-US" sz="2400" b="1">
              <a:solidFill>
                <a:schemeClr val="bg1">
                  <a:lumMod val="50000"/>
                </a:schemeClr>
              </a:solidFill>
              <a:latin typeface="微软雅黑" panose="020B0503020204020204" charset="-122"/>
              <a:ea typeface="微软雅黑" panose="020B0503020204020204" charset="-122"/>
            </a:endParaRPr>
          </a:p>
        </p:txBody>
      </p:sp>
      <p:sp>
        <p:nvSpPr>
          <p:cNvPr id="6" name="剪去单角的矩形 5"/>
          <p:cNvSpPr/>
          <p:nvPr>
            <p:custDataLst>
              <p:tags r:id="rId2"/>
            </p:custDataLst>
          </p:nvPr>
        </p:nvSpPr>
        <p:spPr>
          <a:xfrm rot="10800000" flipH="1">
            <a:off x="6531610" y="1292225"/>
            <a:ext cx="2405380" cy="3830955"/>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7" name="剪去单角的矩形 6"/>
          <p:cNvSpPr/>
          <p:nvPr>
            <p:custDataLst>
              <p:tags r:id="rId3"/>
            </p:custDataLst>
          </p:nvPr>
        </p:nvSpPr>
        <p:spPr>
          <a:xfrm rot="10800000" flipH="1">
            <a:off x="9226550" y="1292225"/>
            <a:ext cx="2405380" cy="3830955"/>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nvGrpSpPr>
          <p:cNvPr id="56" name="组合 55"/>
          <p:cNvGrpSpPr/>
          <p:nvPr/>
        </p:nvGrpSpPr>
        <p:grpSpPr>
          <a:xfrm>
            <a:off x="3836670" y="5250180"/>
            <a:ext cx="5099685" cy="555625"/>
            <a:chOff x="6618354" y="4817234"/>
            <a:chExt cx="4668724" cy="506511"/>
          </a:xfrm>
          <a:solidFill>
            <a:srgbClr val="2E7BC3"/>
          </a:solidFill>
        </p:grpSpPr>
        <p:sp>
          <p:nvSpPr>
            <p:cNvPr id="3" name="矩形 2"/>
            <p:cNvSpPr/>
            <p:nvPr>
              <p:custDataLst>
                <p:tags r:id="rId4"/>
              </p:custDataLst>
            </p:nvPr>
          </p:nvSpPr>
          <p:spPr>
            <a:xfrm>
              <a:off x="6618354" y="4825917"/>
              <a:ext cx="2201526" cy="47351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5" name="矩形 4"/>
            <p:cNvSpPr/>
            <p:nvPr>
              <p:custDataLst>
                <p:tags r:id="rId5"/>
              </p:custDataLst>
            </p:nvPr>
          </p:nvSpPr>
          <p:spPr>
            <a:xfrm>
              <a:off x="8972772" y="4817234"/>
              <a:ext cx="2314306" cy="50651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8" name="文本框 27"/>
            <p:cNvSpPr txBox="1"/>
            <p:nvPr>
              <p:custDataLst>
                <p:tags r:id="rId6"/>
              </p:custDataLst>
            </p:nvPr>
          </p:nvSpPr>
          <p:spPr>
            <a:xfrm>
              <a:off x="6747992" y="4890750"/>
              <a:ext cx="1958527" cy="363530"/>
            </a:xfrm>
            <a:prstGeom prst="rect">
              <a:avLst/>
            </a:prstGeom>
            <a:grpFill/>
          </p:spPr>
          <p:txBody>
            <a:bodyPr wrap="square">
              <a:spAutoFit/>
            </a:bodyPr>
            <a:lstStyle/>
            <a:p>
              <a:pPr algn="ctr"/>
              <a:r>
                <a:rPr lang="zh-CN" altLang="en-US" sz="2000" b="1" dirty="0">
                  <a:solidFill>
                    <a:schemeClr val="bg1"/>
                  </a:solidFill>
                  <a:latin typeface="方正公文黑体" panose="02000500000000000000" charset="-122"/>
                  <a:ea typeface="方正公文黑体" panose="02000500000000000000" charset="-122"/>
                  <a:cs typeface="+mn-ea"/>
                  <a:sym typeface="+mn-lt"/>
                </a:rPr>
                <a:t>此处添加关键字</a:t>
              </a:r>
              <a:endParaRPr lang="zh-CN" altLang="en-US" sz="2000" dirty="0">
                <a:solidFill>
                  <a:schemeClr val="bg1"/>
                </a:solidFill>
              </a:endParaRPr>
            </a:p>
          </p:txBody>
        </p:sp>
        <p:sp>
          <p:nvSpPr>
            <p:cNvPr id="29" name="文本框 28"/>
            <p:cNvSpPr txBox="1"/>
            <p:nvPr>
              <p:custDataLst>
                <p:tags r:id="rId7"/>
              </p:custDataLst>
            </p:nvPr>
          </p:nvSpPr>
          <p:spPr>
            <a:xfrm>
              <a:off x="9102850" y="4904726"/>
              <a:ext cx="1878273" cy="363530"/>
            </a:xfrm>
            <a:prstGeom prst="rect">
              <a:avLst/>
            </a:prstGeom>
            <a:grpFill/>
          </p:spPr>
          <p:txBody>
            <a:bodyPr wrap="square">
              <a:spAutoFit/>
            </a:bodyPr>
            <a:lstStyle/>
            <a:p>
              <a:pPr algn="ctr"/>
              <a:r>
                <a:rPr lang="zh-CN" altLang="en-US" sz="2000" b="1" dirty="0">
                  <a:solidFill>
                    <a:schemeClr val="bg1"/>
                  </a:solidFill>
                  <a:latin typeface="方正公文黑体" panose="02000500000000000000" charset="-122"/>
                  <a:ea typeface="方正公文黑体" panose="02000500000000000000" charset="-122"/>
                  <a:cs typeface="+mn-ea"/>
                  <a:sym typeface="+mn-lt"/>
                </a:rPr>
                <a:t>此处添加关键字</a:t>
              </a:r>
              <a:endParaRPr lang="zh-CN" altLang="en-US" sz="2000" b="1" dirty="0">
                <a:solidFill>
                  <a:schemeClr val="bg1"/>
                </a:solidFill>
                <a:latin typeface="方正公文黑体" panose="02000500000000000000" charset="-122"/>
                <a:ea typeface="方正公文黑体" panose="02000500000000000000" charset="-122"/>
                <a:cs typeface="+mn-ea"/>
                <a:sym typeface="+mn-lt"/>
              </a:endParaRPr>
            </a:p>
          </p:txBody>
        </p:sp>
      </p:grpSp>
      <p:grpSp>
        <p:nvGrpSpPr>
          <p:cNvPr id="8" name="组合 7"/>
          <p:cNvGrpSpPr/>
          <p:nvPr/>
        </p:nvGrpSpPr>
        <p:grpSpPr>
          <a:xfrm>
            <a:off x="9225915" y="5253355"/>
            <a:ext cx="2406650" cy="553085"/>
            <a:chOff x="8972477" y="4817234"/>
            <a:chExt cx="2139021" cy="809223"/>
          </a:xfrm>
          <a:solidFill>
            <a:srgbClr val="2E7BC3"/>
          </a:solidFill>
        </p:grpSpPr>
        <p:sp>
          <p:nvSpPr>
            <p:cNvPr id="14" name="矩形 13"/>
            <p:cNvSpPr/>
            <p:nvPr>
              <p:custDataLst>
                <p:tags r:id="rId8"/>
              </p:custDataLst>
            </p:nvPr>
          </p:nvSpPr>
          <p:spPr>
            <a:xfrm>
              <a:off x="8972477" y="4817234"/>
              <a:ext cx="2139021" cy="809223"/>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0" name="文本框 19"/>
            <p:cNvSpPr txBox="1"/>
            <p:nvPr>
              <p:custDataLst>
                <p:tags r:id="rId9"/>
              </p:custDataLst>
            </p:nvPr>
          </p:nvSpPr>
          <p:spPr>
            <a:xfrm>
              <a:off x="9102850" y="4957718"/>
              <a:ext cx="1878275" cy="466548"/>
            </a:xfrm>
            <a:prstGeom prst="rect">
              <a:avLst/>
            </a:prstGeom>
            <a:grpFill/>
          </p:spPr>
          <p:txBody>
            <a:bodyPr wrap="square">
              <a:noAutofit/>
            </a:bodyPr>
            <a:lstStyle/>
            <a:p>
              <a:pPr algn="ctr"/>
              <a:r>
                <a:rPr lang="zh-CN" altLang="en-US" sz="2000" b="1" dirty="0">
                  <a:solidFill>
                    <a:schemeClr val="bg1"/>
                  </a:solidFill>
                  <a:latin typeface="方正公文黑体" panose="02000500000000000000" charset="-122"/>
                  <a:ea typeface="方正公文黑体" panose="02000500000000000000" charset="-122"/>
                  <a:cs typeface="+mn-ea"/>
                  <a:sym typeface="+mn-lt"/>
                </a:rPr>
                <a:t>此处添加关键字</a:t>
              </a:r>
              <a:endParaRPr lang="zh-CN" altLang="en-US" sz="2000" b="1" dirty="0">
                <a:solidFill>
                  <a:schemeClr val="bg1"/>
                </a:solidFill>
                <a:latin typeface="方正公文黑体" panose="02000500000000000000" charset="-122"/>
                <a:ea typeface="方正公文黑体" panose="02000500000000000000" charset="-122"/>
                <a:cs typeface="+mn-ea"/>
                <a:sym typeface="+mn-lt"/>
              </a:endParaRPr>
            </a:p>
          </p:txBody>
        </p:sp>
      </p:grpSp>
      <p:sp>
        <p:nvSpPr>
          <p:cNvPr id="32" name="矩形 31"/>
          <p:cNvSpPr/>
          <p:nvPr>
            <p:custDataLst>
              <p:tags r:id="rId10"/>
            </p:custDataLst>
          </p:nvPr>
        </p:nvSpPr>
        <p:spPr>
          <a:xfrm>
            <a:off x="709295" y="2440940"/>
            <a:ext cx="2837815" cy="1476375"/>
          </a:xfrm>
          <a:prstGeom prst="rect">
            <a:avLst/>
          </a:prstGeom>
        </p:spPr>
        <p:txBody>
          <a:bodyPr wrap="square">
            <a:spAutoFit/>
          </a:bodyPr>
          <a:lstStyle/>
          <a:p>
            <a:pPr>
              <a:lnSpc>
                <a:spcPct val="150000"/>
              </a:lnSpc>
            </a:pPr>
            <a:r>
              <a:rPr lang="zh-CN" altLang="en-US" sz="2000" b="1" dirty="0">
                <a:solidFill>
                  <a:schemeClr val="bg1">
                    <a:lumMod val="50000"/>
                  </a:schemeClr>
                </a:solidFill>
                <a:latin typeface="微软雅黑" panose="020B0503020204020204" charset="-122"/>
                <a:ea typeface="微软雅黑" panose="020B0503020204020204" charset="-122"/>
                <a:cs typeface="+mn-ea"/>
                <a:sym typeface="+mn-lt"/>
              </a:rPr>
              <a:t>此处添加详细文本描述，建议与标题相关并符合整体语言风格。</a:t>
            </a:r>
            <a:endParaRPr lang="zh-CN" altLang="en-US" sz="2000" b="1" dirty="0">
              <a:solidFill>
                <a:schemeClr val="bg1">
                  <a:lumMod val="50000"/>
                </a:schemeClr>
              </a:solidFill>
              <a:latin typeface="微软雅黑" panose="020B0503020204020204" charset="-122"/>
              <a:ea typeface="微软雅黑" panose="020B0503020204020204" charset="-122"/>
              <a:cs typeface="+mn-ea"/>
              <a:sym typeface="+mn-lt"/>
            </a:endParaRPr>
          </a:p>
        </p:txBody>
      </p:sp>
      <p:sp>
        <p:nvSpPr>
          <p:cNvPr id="23" name="文本框 22"/>
          <p:cNvSpPr txBox="1"/>
          <p:nvPr>
            <p:custDataLst>
              <p:tags r:id="rId11"/>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图片三</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sp>
        <p:nvSpPr>
          <p:cNvPr id="24" name="文本框 23"/>
          <p:cNvSpPr txBox="1"/>
          <p:nvPr>
            <p:custDataLst>
              <p:tags r:id="rId12"/>
            </p:custDataLst>
          </p:nvPr>
        </p:nvSpPr>
        <p:spPr>
          <a:xfrm>
            <a:off x="481330" y="229870"/>
            <a:ext cx="1148715" cy="521970"/>
          </a:xfrm>
          <a:prstGeom prst="rect">
            <a:avLst/>
          </a:prstGeom>
          <a:noFill/>
        </p:spPr>
        <p:txBody>
          <a:bodyPr wrap="square" rtlCol="0">
            <a:spAutoFit/>
            <a:scene3d>
              <a:camera prst="orthographicFront"/>
              <a:lightRig rig="threePt" dir="t"/>
            </a:scene3d>
          </a:bodyPr>
          <a:lstStyle/>
          <a:p>
            <a:r>
              <a:rPr lang="en-US" altLang="zh-CN" sz="2800" b="1" spc="70">
                <a:solidFill>
                  <a:srgbClr val="0066BA"/>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rPr>
              <a:t>2023</a:t>
            </a:r>
            <a:endParaRPr lang="en-US" altLang="zh-CN" sz="2800" b="1" spc="70">
              <a:solidFill>
                <a:srgbClr val="0066BA"/>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sym typeface="+mn-ea"/>
            </a:endParaRPr>
          </a:p>
        </p:txBody>
      </p:sp>
      <p:sp>
        <p:nvSpPr>
          <p:cNvPr id="25" name="文本框 24"/>
          <p:cNvSpPr txBox="1"/>
          <p:nvPr>
            <p:custDataLst>
              <p:tags r:id="rId13"/>
            </p:custDataLst>
          </p:nvPr>
        </p:nvSpPr>
        <p:spPr>
          <a:xfrm>
            <a:off x="1485900" y="205740"/>
            <a:ext cx="2941320" cy="521970"/>
          </a:xfrm>
          <a:prstGeom prst="rect">
            <a:avLst/>
          </a:prstGeom>
          <a:noFill/>
        </p:spPr>
        <p:txBody>
          <a:bodyPr wrap="square" rtlCol="0" anchor="t">
            <a:spAutoFit/>
          </a:bodyPr>
          <a:lstStyle/>
          <a:p>
            <a:r>
              <a:rPr lang="en-US" altLang="zh-CN" sz="2800" b="1" spc="70">
                <a:solidFill>
                  <a:srgbClr val="0066BA">
                    <a:alpha val="80000"/>
                  </a:srgbClr>
                </a:solidFill>
                <a:uFillTx/>
                <a:latin typeface="微软雅黑" panose="020B0503020204020204" charset="-122"/>
                <a:ea typeface="微软雅黑" panose="020B0503020204020204" charset="-122"/>
                <a:cs typeface="微软雅黑" panose="020B0503020204020204" charset="-122"/>
                <a:sym typeface="+mn-ea"/>
              </a:rPr>
              <a:t> </a:t>
            </a:r>
            <a:r>
              <a:rPr lang="en-US" altLang="zh-CN" sz="2800" b="1" spc="70">
                <a:solidFill>
                  <a:srgbClr val="0066BA"/>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sym typeface="+mn-ea"/>
              </a:rPr>
              <a:t>标题介绍</a:t>
            </a:r>
            <a:endParaRPr lang="en-US" altLang="zh-CN" sz="2800" b="1" spc="70">
              <a:solidFill>
                <a:srgbClr val="0066BA"/>
              </a:solidFill>
              <a:effectLst>
                <a:outerShdw blurRad="38100" dist="25400" dir="5400000" algn="ctr" rotWithShape="0">
                  <a:srgbClr val="6E747A">
                    <a:alpha val="43000"/>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
        <p:nvSpPr>
          <p:cNvPr id="26" name="矩形 25"/>
          <p:cNvSpPr/>
          <p:nvPr>
            <p:custDataLst>
              <p:tags r:id="rId14"/>
            </p:custDataLst>
          </p:nvPr>
        </p:nvSpPr>
        <p:spPr>
          <a:xfrm>
            <a:off x="314325" y="236220"/>
            <a:ext cx="123825" cy="506730"/>
          </a:xfrm>
          <a:prstGeom prst="rect">
            <a:avLst/>
          </a:prstGeom>
          <a:solidFill>
            <a:srgbClr val="006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0070C0"/>
              </a:solidFill>
              <a:latin typeface="微软雅黑" panose="020B0503020204020204" charset="-122"/>
              <a:ea typeface="微软雅黑" panose="020B0503020204020204" charset="-122"/>
            </a:endParaRPr>
          </a:p>
        </p:txBody>
      </p:sp>
      <p:sp>
        <p:nvSpPr>
          <p:cNvPr id="4" name="文本框 3"/>
          <p:cNvSpPr txBox="1"/>
          <p:nvPr>
            <p:custDataLst>
              <p:tags r:id="rId15"/>
            </p:custDataLst>
          </p:nvPr>
        </p:nvSpPr>
        <p:spPr>
          <a:xfrm>
            <a:off x="4013835" y="2818130"/>
            <a:ext cx="2051050" cy="369570"/>
          </a:xfrm>
          <a:prstGeom prst="rect">
            <a:avLst/>
          </a:prstGeom>
          <a:noFill/>
        </p:spPr>
        <p:txBody>
          <a:bodyPr wrap="square">
            <a:noAutofit/>
          </a:bodyPr>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10" name="文本框 9"/>
          <p:cNvSpPr txBox="1"/>
          <p:nvPr>
            <p:custDataLst>
              <p:tags r:id="rId16"/>
            </p:custDataLst>
          </p:nvPr>
        </p:nvSpPr>
        <p:spPr>
          <a:xfrm>
            <a:off x="6692900" y="2818130"/>
            <a:ext cx="2051050" cy="369570"/>
          </a:xfrm>
          <a:prstGeom prst="rect">
            <a:avLst/>
          </a:prstGeom>
          <a:noFill/>
        </p:spPr>
        <p:txBody>
          <a:bodyPr wrap="square">
            <a:noAutofit/>
          </a:bodyPr>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11" name="文本框 10"/>
          <p:cNvSpPr txBox="1"/>
          <p:nvPr>
            <p:custDataLst>
              <p:tags r:id="rId17"/>
            </p:custDataLst>
          </p:nvPr>
        </p:nvSpPr>
        <p:spPr>
          <a:xfrm>
            <a:off x="9434830" y="2818130"/>
            <a:ext cx="2051050" cy="369570"/>
          </a:xfrm>
          <a:prstGeom prst="rect">
            <a:avLst/>
          </a:prstGeom>
          <a:noFill/>
        </p:spPr>
        <p:txBody>
          <a:bodyPr wrap="square">
            <a:noAutofit/>
          </a:bodyPr>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pic>
        <p:nvPicPr>
          <p:cNvPr id="12" name="Picture 2" descr="C:\Users\Administrator\Desktop\素材\设计素材\学校和成影的logo（2020年新版）\2020简体版logo3.png"/>
          <p:cNvPicPr>
            <a:picLocks noChangeAspect="1" noChangeArrowheads="1"/>
          </p:cNvPicPr>
          <p:nvPr>
            <p:custDataLst>
              <p:tags r:id="rId1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ustDataLst>
      <p:tags r:id="rId20"/>
    </p:custDataLst>
  </p:cSld>
  <p:clrMapOvr>
    <a:masterClrMapping/>
  </p:clrMapOvr>
  <p:timing>
    <p:tnLst>
      <p:par>
        <p:cTn id="1" dur="indefinite" restart="never" nodeType="tmRoot"/>
      </p:par>
    </p:tnLst>
    <p:bldLst>
      <p:bldP spid="2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1" name="组合 10"/>
          <p:cNvGrpSpPr/>
          <p:nvPr/>
        </p:nvGrpSpPr>
        <p:grpSpPr>
          <a:xfrm>
            <a:off x="4860925" y="2284752"/>
            <a:ext cx="2580640" cy="2192655"/>
            <a:chOff x="2166" y="3190"/>
            <a:chExt cx="4064" cy="3453"/>
          </a:xfrm>
          <a:solidFill>
            <a:srgbClr val="2E7BC3"/>
          </a:solidFill>
        </p:grpSpPr>
        <p:sp>
          <p:nvSpPr>
            <p:cNvPr id="12" name="TextBox 45"/>
            <p:cNvSpPr txBox="1"/>
            <p:nvPr/>
          </p:nvSpPr>
          <p:spPr>
            <a:xfrm>
              <a:off x="2441" y="3190"/>
              <a:ext cx="3120" cy="663"/>
            </a:xfrm>
            <a:prstGeom prst="rect">
              <a:avLst/>
            </a:prstGeom>
            <a:grpFill/>
          </p:spPr>
          <p:txBody>
            <a:bodyPr vert="horz" wrap="none" lIns="0" tIns="0" rIns="0" bIns="0" anchor="b" anchorCtr="1">
              <a:normAutofit/>
            </a:bodyPr>
            <a:lstStyle/>
            <a:p>
              <a:pPr algn="ctr"/>
              <a:r>
                <a:rPr lang="en-US" altLang="zh-CN" sz="2000" b="1" kern="900" dirty="0">
                  <a:solidFill>
                    <a:schemeClr val="bg1"/>
                  </a:solidFill>
                  <a:latin typeface="微软雅黑" panose="020B0503020204020204" charset="-122"/>
                  <a:ea typeface="微软雅黑" panose="020B0503020204020204" charset="-122"/>
                  <a:cs typeface="微软雅黑" panose="020B0503020204020204" charset="-122"/>
                  <a:sym typeface="+mn-lt"/>
                </a:rPr>
                <a:t>XX</a:t>
              </a:r>
              <a:r>
                <a:rPr lang="zh-CN" altLang="en-US" sz="2000" b="1" kern="900" dirty="0">
                  <a:solidFill>
                    <a:schemeClr val="bg1"/>
                  </a:solidFill>
                  <a:latin typeface="微软雅黑" panose="020B0503020204020204" charset="-122"/>
                  <a:ea typeface="微软雅黑" panose="020B0503020204020204" charset="-122"/>
                  <a:cs typeface="微软雅黑" panose="020B0503020204020204" charset="-122"/>
                  <a:sym typeface="+mn-lt"/>
                </a:rPr>
                <a:t>活动</a:t>
              </a:r>
              <a:endParaRPr lang="zh-CN" altLang="en-US" sz="2000" b="1" kern="9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sp>
          <p:nvSpPr>
            <p:cNvPr id="13" name="TextBox 46"/>
            <p:cNvSpPr txBox="1"/>
            <p:nvPr/>
          </p:nvSpPr>
          <p:spPr>
            <a:xfrm>
              <a:off x="2166" y="4062"/>
              <a:ext cx="4064" cy="2581"/>
            </a:xfrm>
            <a:prstGeom prst="rect">
              <a:avLst/>
            </a:prstGeom>
            <a:grpFill/>
          </p:spPr>
          <p:txBody>
            <a:bodyPr vert="horz" wrap="square" lIns="0" tIns="0" rIns="0" bIns="0" anchor="t" anchorCtr="1">
              <a:noAutofit/>
            </a:bodyPr>
            <a:lstStyle/>
            <a:p>
              <a:pPr lvl="0" algn="just">
                <a:lnSpc>
                  <a:spcPct val="120000"/>
                </a:lnSpc>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rPr>
                <a:t>活动配图  活动配图。</a:t>
              </a:r>
              <a:endParaRPr lang="en-US" altLang="zh-CN" sz="20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gn="just">
                <a:lnSpc>
                  <a:spcPct val="120000"/>
                </a:lnSpc>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rPr>
                <a:t>活动配图  活动配图。</a:t>
              </a: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gn="just">
                <a:lnSpc>
                  <a:spcPct val="120000"/>
                </a:lnSpc>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rPr>
                <a:t>活动配图  活动配图。</a:t>
              </a: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algn="just">
                <a:lnSpc>
                  <a:spcPct val="120000"/>
                </a:lnSpc>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rPr>
                <a:t>活动配图  活动配图。</a:t>
              </a: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endParaRPr>
            </a:p>
            <a:p>
              <a:pPr lvl="0" algn="just">
                <a:lnSpc>
                  <a:spcPct val="120000"/>
                </a:lnSpc>
              </a:pP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mn-lt"/>
              </a:endParaRPr>
            </a:p>
          </p:txBody>
        </p:sp>
      </p:grpSp>
      <p:sp>
        <p:nvSpPr>
          <p:cNvPr id="40" name="矩形: 圆角 39"/>
          <p:cNvSpPr/>
          <p:nvPr/>
        </p:nvSpPr>
        <p:spPr>
          <a:xfrm>
            <a:off x="624132" y="898021"/>
            <a:ext cx="3671255" cy="276214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1" name="矩形: 圆角 40"/>
          <p:cNvSpPr/>
          <p:nvPr/>
        </p:nvSpPr>
        <p:spPr>
          <a:xfrm>
            <a:off x="7847688" y="3842538"/>
            <a:ext cx="3671255" cy="276214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2" name="矩形: 圆角 41"/>
          <p:cNvSpPr/>
          <p:nvPr/>
        </p:nvSpPr>
        <p:spPr>
          <a:xfrm>
            <a:off x="671850" y="3842538"/>
            <a:ext cx="3671255" cy="276214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43" name="矩形: 圆角 42"/>
          <p:cNvSpPr/>
          <p:nvPr/>
        </p:nvSpPr>
        <p:spPr>
          <a:xfrm>
            <a:off x="7847687" y="898021"/>
            <a:ext cx="3671255" cy="276214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3" name="文本框 2"/>
          <p:cNvSpPr txBox="1"/>
          <p:nvPr>
            <p:custDataLst>
              <p:tags r:id="rId1"/>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图片四</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sp>
        <p:nvSpPr>
          <p:cNvPr id="6" name="文本框 5"/>
          <p:cNvSpPr txBox="1"/>
          <p:nvPr>
            <p:custDataLst>
              <p:tags r:id="rId2"/>
            </p:custDataLst>
          </p:nvPr>
        </p:nvSpPr>
        <p:spPr>
          <a:xfrm>
            <a:off x="1343025" y="1943735"/>
            <a:ext cx="2051050" cy="369570"/>
          </a:xfrm>
          <a:prstGeom prst="rect">
            <a:avLst/>
          </a:prstGeom>
          <a:noFill/>
        </p:spPr>
        <p:txBody>
          <a:bodyPr wrap="square">
            <a:noAutofit/>
          </a:bodyPr>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2" name="文本框 1"/>
          <p:cNvSpPr txBox="1"/>
          <p:nvPr>
            <p:custDataLst>
              <p:tags r:id="rId3"/>
            </p:custDataLst>
          </p:nvPr>
        </p:nvSpPr>
        <p:spPr>
          <a:xfrm>
            <a:off x="8658225" y="503872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4" name="文本框 3"/>
          <p:cNvSpPr txBox="1"/>
          <p:nvPr>
            <p:custDataLst>
              <p:tags r:id="rId4"/>
            </p:custDataLst>
          </p:nvPr>
        </p:nvSpPr>
        <p:spPr>
          <a:xfrm>
            <a:off x="8658225" y="207073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5" name="文本框 4"/>
          <p:cNvSpPr txBox="1"/>
          <p:nvPr>
            <p:custDataLst>
              <p:tags r:id="rId5"/>
            </p:custDataLst>
          </p:nvPr>
        </p:nvSpPr>
        <p:spPr>
          <a:xfrm>
            <a:off x="1487805" y="4912360"/>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pic>
        <p:nvPicPr>
          <p:cNvPr id="7" name="Picture 2" descr="C:\Users\Administrator\Desktop\素材\设计素材\学校和成影的logo（2020年新版）\2020简体版logo3.png"/>
          <p:cNvPicPr>
            <a:picLocks noChangeAspect="1" noChangeArrowheads="1"/>
          </p:cNvPicPr>
          <p:nvPr>
            <p:custDataLst>
              <p:tags r:id="rId6"/>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矩形: 圆角 2"/>
          <p:cNvSpPr/>
          <p:nvPr/>
        </p:nvSpPr>
        <p:spPr>
          <a:xfrm>
            <a:off x="808108" y="3750475"/>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8" name="矩形: 圆角 17"/>
          <p:cNvSpPr/>
          <p:nvPr/>
        </p:nvSpPr>
        <p:spPr>
          <a:xfrm>
            <a:off x="808109" y="1065983"/>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9" name="矩形: 圆角 18"/>
          <p:cNvSpPr/>
          <p:nvPr/>
        </p:nvSpPr>
        <p:spPr>
          <a:xfrm>
            <a:off x="8532097" y="3767659"/>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0" name="矩形: 圆角 19"/>
          <p:cNvSpPr/>
          <p:nvPr/>
        </p:nvSpPr>
        <p:spPr>
          <a:xfrm>
            <a:off x="4670103" y="1074575"/>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1" name="矩形: 圆角 20"/>
          <p:cNvSpPr/>
          <p:nvPr/>
        </p:nvSpPr>
        <p:spPr>
          <a:xfrm>
            <a:off x="4670103" y="3748609"/>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2" name="矩形: 圆角 21"/>
          <p:cNvSpPr/>
          <p:nvPr/>
        </p:nvSpPr>
        <p:spPr>
          <a:xfrm>
            <a:off x="8532096" y="1074575"/>
            <a:ext cx="2851793" cy="1987701"/>
          </a:xfrm>
          <a:prstGeom prst="round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23" name="TextBox 45"/>
          <p:cNvSpPr txBox="1"/>
          <p:nvPr/>
        </p:nvSpPr>
        <p:spPr>
          <a:xfrm>
            <a:off x="1193202" y="3023014"/>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25" name="TextBox 45"/>
          <p:cNvSpPr txBox="1"/>
          <p:nvPr/>
        </p:nvSpPr>
        <p:spPr>
          <a:xfrm>
            <a:off x="9030404" y="5767400"/>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27" name="TextBox 45"/>
          <p:cNvSpPr txBox="1"/>
          <p:nvPr/>
        </p:nvSpPr>
        <p:spPr>
          <a:xfrm>
            <a:off x="5105399" y="5732831"/>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28" name="TextBox 45"/>
          <p:cNvSpPr txBox="1"/>
          <p:nvPr/>
        </p:nvSpPr>
        <p:spPr>
          <a:xfrm>
            <a:off x="1243405" y="5693569"/>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29" name="TextBox 45"/>
          <p:cNvSpPr txBox="1"/>
          <p:nvPr/>
        </p:nvSpPr>
        <p:spPr>
          <a:xfrm>
            <a:off x="9030404" y="3023014"/>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30" name="TextBox 45"/>
          <p:cNvSpPr txBox="1"/>
          <p:nvPr/>
        </p:nvSpPr>
        <p:spPr>
          <a:xfrm>
            <a:off x="5105399" y="3062276"/>
            <a:ext cx="1981200" cy="431212"/>
          </a:xfrm>
          <a:prstGeom prst="rect">
            <a:avLst/>
          </a:prstGeom>
        </p:spPr>
        <p:txBody>
          <a:bodyPr vert="horz" wrap="none" lIns="0" tIns="0" rIns="0" bIns="0" anchor="b" anchorCtr="1">
            <a:normAutofit/>
          </a:bodyPr>
          <a:lstStyle/>
          <a:p>
            <a:pPr algn="ctr"/>
            <a:r>
              <a:rPr lang="en-US" altLang="zh-CN"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XXX</a:t>
            </a:r>
            <a:r>
              <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rPr>
              <a:t>比赛一等奖</a:t>
            </a:r>
            <a:endParaRPr lang="zh-CN" altLang="en-US" sz="2000" b="1" kern="900" dirty="0">
              <a:solidFill>
                <a:srgbClr val="2E7BC3"/>
              </a:solidFill>
              <a:latin typeface="微软雅黑" panose="020B0503020204020204" charset="-122"/>
              <a:ea typeface="微软雅黑" panose="020B0503020204020204" charset="-122"/>
              <a:cs typeface="微软雅黑" panose="020B0503020204020204" charset="-122"/>
              <a:sym typeface="+mn-lt"/>
            </a:endParaRPr>
          </a:p>
        </p:txBody>
      </p:sp>
      <p:sp>
        <p:nvSpPr>
          <p:cNvPr id="7" name="文本框 6"/>
          <p:cNvSpPr txBox="1"/>
          <p:nvPr>
            <p:custDataLst>
              <p:tags r:id="rId1"/>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图片五</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sp>
        <p:nvSpPr>
          <p:cNvPr id="14" name="文本框 13"/>
          <p:cNvSpPr txBox="1"/>
          <p:nvPr>
            <p:custDataLst>
              <p:tags r:id="rId2"/>
            </p:custDataLst>
          </p:nvPr>
        </p:nvSpPr>
        <p:spPr>
          <a:xfrm>
            <a:off x="5133975" y="4559300"/>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2" name="文本框 1"/>
          <p:cNvSpPr txBox="1"/>
          <p:nvPr>
            <p:custDataLst>
              <p:tags r:id="rId3"/>
            </p:custDataLst>
          </p:nvPr>
        </p:nvSpPr>
        <p:spPr>
          <a:xfrm>
            <a:off x="8967470" y="447992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4" name="文本框 3"/>
          <p:cNvSpPr txBox="1"/>
          <p:nvPr>
            <p:custDataLst>
              <p:tags r:id="rId4"/>
            </p:custDataLst>
          </p:nvPr>
        </p:nvSpPr>
        <p:spPr>
          <a:xfrm>
            <a:off x="8931910" y="194373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5" name="文本框 4"/>
          <p:cNvSpPr txBox="1"/>
          <p:nvPr>
            <p:custDataLst>
              <p:tags r:id="rId5"/>
            </p:custDataLst>
          </p:nvPr>
        </p:nvSpPr>
        <p:spPr>
          <a:xfrm>
            <a:off x="5070475" y="194373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6" name="文本框 5"/>
          <p:cNvSpPr txBox="1"/>
          <p:nvPr>
            <p:custDataLst>
              <p:tags r:id="rId6"/>
            </p:custDataLst>
          </p:nvPr>
        </p:nvSpPr>
        <p:spPr>
          <a:xfrm>
            <a:off x="1325880" y="194373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sp>
        <p:nvSpPr>
          <p:cNvPr id="10" name="文本框 9"/>
          <p:cNvSpPr txBox="1"/>
          <p:nvPr>
            <p:custDataLst>
              <p:tags r:id="rId7"/>
            </p:custDataLst>
          </p:nvPr>
        </p:nvSpPr>
        <p:spPr>
          <a:xfrm>
            <a:off x="1300480" y="4479925"/>
            <a:ext cx="2051050" cy="369570"/>
          </a:xfrm>
          <a:prstGeom prst="rect">
            <a:avLst/>
          </a:prstGeom>
          <a:noFill/>
        </p:spPr>
        <p:txBody>
          <a:bodyPr wrap="square">
            <a:noAutofit/>
          </a:bodyPr>
          <a:lstStyle/>
          <a:p>
            <a:pPr algn="ctr"/>
            <a:r>
              <a:rPr lang="zh-CN" altLang="en-US" sz="2400" b="1" dirty="0">
                <a:solidFill>
                  <a:schemeClr val="bg1"/>
                </a:solidFill>
                <a:latin typeface="方正公文黑体" panose="02000500000000000000" charset="-122"/>
                <a:ea typeface="方正公文黑体" panose="02000500000000000000" charset="-122"/>
                <a:cs typeface="+mn-ea"/>
                <a:sym typeface="+mn-lt"/>
              </a:rPr>
              <a:t>图片</a:t>
            </a:r>
            <a:endParaRPr lang="zh-CN" altLang="en-US" sz="2400" b="1" dirty="0">
              <a:solidFill>
                <a:schemeClr val="bg1"/>
              </a:solidFill>
              <a:latin typeface="方正公文黑体" panose="02000500000000000000" charset="-122"/>
              <a:ea typeface="方正公文黑体" panose="02000500000000000000" charset="-122"/>
              <a:cs typeface="+mn-ea"/>
              <a:sym typeface="+mn-lt"/>
            </a:endParaRPr>
          </a:p>
        </p:txBody>
      </p:sp>
      <p:pic>
        <p:nvPicPr>
          <p:cNvPr id="8" name="Picture 2" descr="C:\Users\Administrator\Desktop\素材\设计素材\学校和成影的logo（2020年新版）\2020简体版logo3.png"/>
          <p:cNvPicPr>
            <a:picLocks noChangeAspect="1" noChangeArrowheads="1"/>
          </p:cNvPicPr>
          <p:nvPr>
            <p:custDataLst>
              <p:tags r:id="rId8"/>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9288827" y="236462"/>
            <a:ext cx="2673540" cy="420695"/>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图片 1" descr="DJI_083523(2)"/>
          <p:cNvPicPr>
            <a:picLocks noChangeAspect="1"/>
          </p:cNvPicPr>
          <p:nvPr/>
        </p:nvPicPr>
        <p:blipFill>
          <a:blip r:embed="rId1"/>
          <a:stretch>
            <a:fillRect/>
          </a:stretch>
        </p:blipFill>
        <p:spPr>
          <a:xfrm>
            <a:off x="-11430" y="1905"/>
            <a:ext cx="12204065" cy="6856095"/>
          </a:xfrm>
          <a:prstGeom prst="rect">
            <a:avLst/>
          </a:prstGeom>
        </p:spPr>
      </p:pic>
      <p:sp>
        <p:nvSpPr>
          <p:cNvPr id="3" name="文本框 2"/>
          <p:cNvSpPr txBox="1"/>
          <p:nvPr>
            <p:custDataLst>
              <p:tags r:id="rId2"/>
            </p:custDataLst>
          </p:nvPr>
        </p:nvSpPr>
        <p:spPr>
          <a:xfrm>
            <a:off x="0" y="6412865"/>
            <a:ext cx="2491740" cy="445135"/>
          </a:xfrm>
          <a:prstGeom prst="rect">
            <a:avLst/>
          </a:prstGeom>
          <a:noFill/>
        </p:spPr>
        <p:txBody>
          <a:bodyPr wrap="square" rtlCol="0">
            <a:spAutoFit/>
          </a:bodyPr>
          <a:lstStyle/>
          <a:p>
            <a:pPr algn="l"/>
            <a:r>
              <a:rPr lang="zh-CN" sz="2300" b="1" dirty="0">
                <a:solidFill>
                  <a:schemeClr val="bg1"/>
                </a:solidFill>
                <a:latin typeface="微软雅黑" panose="020B0503020204020204" charset="-122"/>
                <a:ea typeface="微软雅黑" panose="020B0503020204020204" charset="-122"/>
                <a:cs typeface="方正公文黑体" panose="02000500000000000000" charset="-122"/>
              </a:rPr>
              <a:t>结束一</a:t>
            </a:r>
            <a:endParaRPr lang="zh-CN" sz="2300" b="1" dirty="0">
              <a:solidFill>
                <a:schemeClr val="bg1"/>
              </a:solidFill>
              <a:latin typeface="微软雅黑" panose="020B0503020204020204" charset="-122"/>
              <a:ea typeface="微软雅黑" panose="020B0503020204020204" charset="-122"/>
              <a:cs typeface="方正公文黑体" panose="02000500000000000000" charset="-122"/>
            </a:endParaRPr>
          </a:p>
        </p:txBody>
      </p:sp>
      <p:sp>
        <p:nvSpPr>
          <p:cNvPr id="7" name="文本框 4"/>
          <p:cNvSpPr txBox="1"/>
          <p:nvPr>
            <p:custDataLst>
              <p:tags r:id="rId3"/>
            </p:custDataLst>
          </p:nvPr>
        </p:nvSpPr>
        <p:spPr>
          <a:xfrm>
            <a:off x="1352550" y="1397000"/>
            <a:ext cx="9464675" cy="2105660"/>
          </a:xfrm>
          <a:prstGeom prst="rect">
            <a:avLst/>
          </a:prstGeom>
          <a:solidFill>
            <a:schemeClr val="bg1">
              <a:alpha val="40000"/>
            </a:schemeClr>
          </a:solidFill>
        </p:spPr>
        <p:txBody>
          <a:bodyPr wrap="square" rtlCol="0" anchor="ctr" anchorCtr="0">
            <a:noAutofit/>
          </a:bodyPr>
          <a:lstStyle/>
          <a:p>
            <a:pPr indent="0" algn="ctr" fontAlgn="auto">
              <a:lnSpc>
                <a:spcPct val="120000"/>
              </a:lnSpc>
            </a:pP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敬</a:t>
            </a:r>
            <a:r>
              <a:rPr lang="en-US" alt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 </a:t>
            </a: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请</a:t>
            </a:r>
            <a:r>
              <a:rPr lang="en-US" alt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 </a:t>
            </a: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批</a:t>
            </a:r>
            <a:r>
              <a:rPr lang="en-US" alt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 </a:t>
            </a: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评</a:t>
            </a:r>
            <a:r>
              <a:rPr lang="en-US" alt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 </a:t>
            </a: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指</a:t>
            </a:r>
            <a:r>
              <a:rPr lang="en-US" alt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 </a:t>
            </a:r>
            <a:r>
              <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导</a:t>
            </a:r>
            <a:endParaRPr lang="zh-CN" sz="6000" b="1" spc="13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custDataLst>
              <p:tags r:id="rId1"/>
            </p:custDataLst>
          </p:nvPr>
        </p:nvSpPr>
        <p:spPr>
          <a:xfrm>
            <a:off x="0" y="0"/>
            <a:ext cx="12192000" cy="685736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2"/>
            </p:custDataLst>
          </p:nvPr>
        </p:nvSpPr>
        <p:spPr>
          <a:xfrm>
            <a:off x="3187700" y="2443480"/>
            <a:ext cx="5816600" cy="1203960"/>
          </a:xfrm>
          <a:prstGeom prst="rect">
            <a:avLst/>
          </a:prstGeom>
          <a:noFill/>
        </p:spPr>
        <p:txBody>
          <a:bodyPr wrap="square" rtlCol="0">
            <a:noAutofit/>
          </a:bodyPr>
          <a:lstStyle/>
          <a:p>
            <a:pPr lvl="0" algn="dist">
              <a:buClrTx/>
              <a:buSzTx/>
              <a:buFontTx/>
            </a:pPr>
            <a:r>
              <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敬请批评指导</a:t>
            </a:r>
            <a:endParaRPr lang="zh-CN" altLang="en-US" sz="6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custDataLst>
              <p:tags r:id="rId3"/>
            </p:custDataLst>
          </p:nvPr>
        </p:nvSpPr>
        <p:spPr>
          <a:xfrm>
            <a:off x="3903980" y="4151630"/>
            <a:ext cx="4606290" cy="706755"/>
          </a:xfrm>
          <a:prstGeom prst="rect">
            <a:avLst/>
          </a:prstGeom>
          <a:noFill/>
        </p:spPr>
        <p:txBody>
          <a:bodyPr wrap="square" rtlCol="0">
            <a:spAutoFit/>
          </a:bodyPr>
          <a:lstStyle/>
          <a:p>
            <a:pPr lvl="0" algn="ctr">
              <a:buClrTx/>
              <a:buSzTx/>
              <a:buFontTx/>
            </a:pP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T</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H</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A</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N</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K</a:t>
            </a:r>
            <a:r>
              <a:rPr lang="en-US" altLang="zh-CN"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   </a:t>
            </a:r>
            <a:r>
              <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rPr>
              <a:t>S</a:t>
            </a:r>
            <a:endParaRPr lang="zh-CN" altLang="en-US" sz="4000" b="1" dirty="0">
              <a:solidFill>
                <a:schemeClr val="bg1">
                  <a:alpha val="25000"/>
                </a:schemeClr>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sym typeface="+mn-ea"/>
            </a:endParaRPr>
          </a:p>
        </p:txBody>
      </p:sp>
      <p:sp>
        <p:nvSpPr>
          <p:cNvPr id="4" name="文本框 3"/>
          <p:cNvSpPr txBox="1"/>
          <p:nvPr>
            <p:custDataLst>
              <p:tags r:id="rId4"/>
            </p:custDataLst>
          </p:nvPr>
        </p:nvSpPr>
        <p:spPr>
          <a:xfrm>
            <a:off x="0" y="6412865"/>
            <a:ext cx="2491740" cy="445135"/>
          </a:xfrm>
          <a:prstGeom prst="rect">
            <a:avLst/>
          </a:prstGeom>
          <a:noFill/>
        </p:spPr>
        <p:txBody>
          <a:bodyPr wrap="square" rtlCol="0">
            <a:spAutoFit/>
          </a:bodyPr>
          <a:p>
            <a:pPr algn="l"/>
            <a:r>
              <a:rPr lang="zh-CN" sz="2300" b="1" dirty="0">
                <a:solidFill>
                  <a:schemeClr val="bg1"/>
                </a:solidFill>
                <a:latin typeface="微软雅黑" panose="020B0503020204020204" charset="-122"/>
                <a:ea typeface="微软雅黑" panose="020B0503020204020204" charset="-122"/>
                <a:cs typeface="方正公文黑体" panose="02000500000000000000" charset="-122"/>
              </a:rPr>
              <a:t>结束二</a:t>
            </a:r>
            <a:endParaRPr lang="zh-CN" sz="2300" b="1" dirty="0">
              <a:solidFill>
                <a:schemeClr val="bg1"/>
              </a:solidFill>
              <a:latin typeface="微软雅黑" panose="020B0503020204020204" charset="-122"/>
              <a:ea typeface="微软雅黑" panose="020B0503020204020204" charset="-122"/>
              <a:cs typeface="方正公文黑体"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1"/>
          <p:cNvPicPr>
            <a:picLocks noChangeAspect="1"/>
          </p:cNvPicPr>
          <p:nvPr/>
        </p:nvPicPr>
        <p:blipFill>
          <a:blip r:embed="rId1">
            <a:alphaModFix amt="86000"/>
          </a:blip>
          <a:srcRect t="17022"/>
          <a:stretch>
            <a:fillRect/>
          </a:stretch>
        </p:blipFill>
        <p:spPr>
          <a:xfrm>
            <a:off x="0" y="1905"/>
            <a:ext cx="12192000" cy="4520565"/>
          </a:xfrm>
          <a:prstGeom prst="rect">
            <a:avLst/>
          </a:prstGeom>
          <a:effectLst>
            <a:reflection blurRad="6350" stA="50000" endA="300" endPos="55500" dist="50800" dir="5400000" sy="-100000" algn="bl" rotWithShape="0"/>
          </a:effectLst>
        </p:spPr>
      </p:pic>
      <p:sp>
        <p:nvSpPr>
          <p:cNvPr id="18" name="矩形 17"/>
          <p:cNvSpPr/>
          <p:nvPr>
            <p:custDataLst>
              <p:tags r:id="rId2"/>
            </p:custDataLst>
          </p:nvPr>
        </p:nvSpPr>
        <p:spPr>
          <a:xfrm>
            <a:off x="-3175" y="4568825"/>
            <a:ext cx="12195175" cy="2290445"/>
          </a:xfrm>
          <a:prstGeom prst="rect">
            <a:avLst/>
          </a:prstGeom>
          <a:solidFill>
            <a:srgbClr val="2E7BC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pitchFamily="34" charset="-122"/>
            </a:endParaRPr>
          </a:p>
        </p:txBody>
      </p:sp>
      <p:grpSp>
        <p:nvGrpSpPr>
          <p:cNvPr id="68" name="组合 67"/>
          <p:cNvGrpSpPr/>
          <p:nvPr/>
        </p:nvGrpSpPr>
        <p:grpSpPr>
          <a:xfrm>
            <a:off x="11032490" y="6137593"/>
            <a:ext cx="766445" cy="293370"/>
            <a:chOff x="7102" y="5169"/>
            <a:chExt cx="1207" cy="462"/>
          </a:xfrm>
        </p:grpSpPr>
        <p:sp>
          <p:nvSpPr>
            <p:cNvPr id="59" name="燕尾形 58"/>
            <p:cNvSpPr/>
            <p:nvPr>
              <p:custDataLst>
                <p:tags r:id="rId3"/>
              </p:custDataLst>
            </p:nvPr>
          </p:nvSpPr>
          <p:spPr>
            <a:xfrm>
              <a:off x="7102" y="5169"/>
              <a:ext cx="463" cy="463"/>
            </a:xfrm>
            <a:prstGeom prst="chevron">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60" name="燕尾形 59"/>
            <p:cNvSpPr/>
            <p:nvPr>
              <p:custDataLst>
                <p:tags r:id="rId4"/>
              </p:custDataLst>
            </p:nvPr>
          </p:nvSpPr>
          <p:spPr>
            <a:xfrm>
              <a:off x="7463" y="5169"/>
              <a:ext cx="463" cy="463"/>
            </a:xfrm>
            <a:prstGeom prst="chevron">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sp>
          <p:nvSpPr>
            <p:cNvPr id="61" name="燕尾形 60"/>
            <p:cNvSpPr/>
            <p:nvPr>
              <p:custDataLst>
                <p:tags r:id="rId5"/>
              </p:custDataLst>
            </p:nvPr>
          </p:nvSpPr>
          <p:spPr>
            <a:xfrm>
              <a:off x="7847" y="5169"/>
              <a:ext cx="463" cy="463"/>
            </a:xfrm>
            <a:prstGeom prst="chevron">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思源黑体 CN Regular" panose="020B0500000000000000" pitchFamily="34" charset="-122"/>
                <a:ea typeface="思源黑体 CN Regular" panose="020B0500000000000000" pitchFamily="34" charset="-122"/>
                <a:cs typeface="思源黑体 CN Regular" panose="020B0500000000000000" pitchFamily="34" charset="-122"/>
              </a:endParaRPr>
            </a:p>
          </p:txBody>
        </p:sp>
      </p:grpSp>
      <p:sp>
        <p:nvSpPr>
          <p:cNvPr id="2" name="文本框 1"/>
          <p:cNvSpPr txBox="1"/>
          <p:nvPr>
            <p:custDataLst>
              <p:tags r:id="rId6"/>
            </p:custDataLst>
          </p:nvPr>
        </p:nvSpPr>
        <p:spPr>
          <a:xfrm>
            <a:off x="0" y="6414135"/>
            <a:ext cx="1872615" cy="445135"/>
          </a:xfrm>
          <a:prstGeom prst="rect">
            <a:avLst/>
          </a:prstGeom>
          <a:noFill/>
        </p:spPr>
        <p:txBody>
          <a:bodyPr wrap="square" rtlCol="0">
            <a:spAutoFit/>
          </a:bodyPr>
          <a:lstStyle/>
          <a:p>
            <a:pPr algn="l"/>
            <a:r>
              <a:rPr lang="zh-CN" sz="2300" b="1" dirty="0">
                <a:solidFill>
                  <a:schemeClr val="tx1"/>
                </a:solidFill>
                <a:latin typeface="微软雅黑" panose="020B0503020204020204" charset="-122"/>
                <a:ea typeface="微软雅黑" panose="020B0503020204020204" charset="-122"/>
                <a:cs typeface="方正公文黑体" panose="02000500000000000000" charset="-122"/>
              </a:rPr>
              <a:t>封面</a:t>
            </a:r>
            <a:r>
              <a:rPr lang="zh-CN" sz="2300" dirty="0">
                <a:solidFill>
                  <a:schemeClr val="tx1"/>
                </a:solidFill>
                <a:latin typeface="微软雅黑" panose="020B0503020204020204" charset="-122"/>
                <a:ea typeface="微软雅黑" panose="020B0503020204020204" charset="-122"/>
                <a:cs typeface="方正公文黑体" panose="02000500000000000000" charset="-122"/>
              </a:rPr>
              <a:t>一</a:t>
            </a:r>
            <a:endParaRPr lang="zh-CN" altLang="en-US" sz="2300" dirty="0">
              <a:solidFill>
                <a:schemeClr val="tx1"/>
              </a:solidFill>
              <a:latin typeface="微软雅黑" panose="020B0503020204020204" charset="-122"/>
              <a:ea typeface="微软雅黑" panose="020B0503020204020204" charset="-122"/>
              <a:cs typeface="方正公文黑体" panose="02000500000000000000" charset="-122"/>
            </a:endParaRPr>
          </a:p>
        </p:txBody>
      </p:sp>
      <p:sp>
        <p:nvSpPr>
          <p:cNvPr id="4" name="文本框 3"/>
          <p:cNvSpPr txBox="1"/>
          <p:nvPr>
            <p:custDataLst>
              <p:tags r:id="rId7"/>
            </p:custDataLst>
          </p:nvPr>
        </p:nvSpPr>
        <p:spPr>
          <a:xfrm>
            <a:off x="2078037" y="4708747"/>
            <a:ext cx="8053705" cy="860425"/>
          </a:xfrm>
          <a:prstGeom prst="rect">
            <a:avLst/>
          </a:prstGeom>
          <a:noFill/>
        </p:spPr>
        <p:txBody>
          <a:bodyPr wrap="square">
            <a:spAutoFit/>
          </a:bodyPr>
          <a:lstStyle/>
          <a:p>
            <a:pPr algn="ctr"/>
            <a:r>
              <a:rPr lang="zh-CN" altLang="en-US" sz="5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本科教学工作合格评估汇报</a:t>
            </a:r>
            <a:endParaRPr lang="zh-CN" altLang="en-US" sz="5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5" name="文本框 4"/>
          <p:cNvSpPr txBox="1"/>
          <p:nvPr>
            <p:custDataLst>
              <p:tags r:id="rId8"/>
            </p:custDataLst>
          </p:nvPr>
        </p:nvSpPr>
        <p:spPr>
          <a:xfrm>
            <a:off x="3" y="5559623"/>
            <a:ext cx="12192000" cy="977265"/>
          </a:xfrm>
          <a:prstGeom prst="rect">
            <a:avLst/>
          </a:prstGeom>
          <a:noFill/>
        </p:spPr>
        <p:txBody>
          <a:bodyPr wrap="square" rtlCol="0">
            <a:spAutoFit/>
          </a:bodyPr>
          <a:lstStyle/>
          <a:p>
            <a:pPr indent="0" algn="ctr" fontAlgn="auto">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武汉设计工程学院</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 / XX</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学院</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a:p>
            <a:pPr indent="0" algn="ctr" fontAlgn="auto">
              <a:lnSpc>
                <a:spcPct val="120000"/>
              </a:lnSpc>
            </a:pP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方正公文黑体" panose="02000500000000000000" charset="-122"/>
                <a:sym typeface="+mn-ea"/>
              </a:rPr>
              <a:t>2023 年 </a:t>
            </a:r>
            <a:r>
              <a:rPr lang="en-US" altLang="zh-CN"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方正公文黑体" panose="02000500000000000000" charset="-122"/>
                <a:sym typeface="+mn-ea"/>
              </a:rPr>
              <a:t>11</a:t>
            </a:r>
            <a:r>
              <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方正公文黑体" panose="02000500000000000000" charset="-122"/>
                <a:sym typeface="+mn-ea"/>
              </a:rPr>
              <a:t>月</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方正公文黑体" panose="02000500000000000000" charset="-122"/>
              <a:sym typeface="+mn-ea"/>
            </a:endParaRPr>
          </a:p>
        </p:txBody>
      </p:sp>
      <p:pic>
        <p:nvPicPr>
          <p:cNvPr id="6" name="图片 5" descr="20200923-WIDS简体版-2-02"/>
          <p:cNvPicPr>
            <a:picLocks noChangeAspect="1"/>
          </p:cNvPicPr>
          <p:nvPr>
            <p:custDataLst>
              <p:tags r:id="rId9"/>
            </p:custDataLst>
          </p:nvPr>
        </p:nvPicPr>
        <p:blipFill>
          <a:blip r:embed="rId10"/>
          <a:stretch>
            <a:fillRect/>
          </a:stretch>
        </p:blipFill>
        <p:spPr>
          <a:xfrm>
            <a:off x="311785" y="294005"/>
            <a:ext cx="2842895" cy="49339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descr="DJI_0786-2"/>
          <p:cNvPicPr>
            <a:picLocks noChangeAspect="1"/>
          </p:cNvPicPr>
          <p:nvPr/>
        </p:nvPicPr>
        <p:blipFill>
          <a:blip r:embed="rId1"/>
          <a:srcRect/>
          <a:stretch>
            <a:fillRect/>
          </a:stretch>
        </p:blipFill>
        <p:spPr>
          <a:xfrm>
            <a:off x="0" y="0"/>
            <a:ext cx="12192000" cy="6858000"/>
          </a:xfrm>
          <a:prstGeom prst="rect">
            <a:avLst/>
          </a:prstGeom>
        </p:spPr>
      </p:pic>
      <p:sp>
        <p:nvSpPr>
          <p:cNvPr id="3" name="文本框 2"/>
          <p:cNvSpPr txBox="1"/>
          <p:nvPr>
            <p:custDataLst>
              <p:tags r:id="rId2"/>
            </p:custDataLst>
          </p:nvPr>
        </p:nvSpPr>
        <p:spPr>
          <a:xfrm>
            <a:off x="88265" y="6343650"/>
            <a:ext cx="1910080" cy="445135"/>
          </a:xfrm>
          <a:prstGeom prst="rect">
            <a:avLst/>
          </a:prstGeom>
          <a:noFill/>
        </p:spPr>
        <p:txBody>
          <a:bodyPr wrap="square" rtlCol="0">
            <a:spAutoFit/>
            <a:scene3d>
              <a:camera prst="orthographicFront"/>
              <a:lightRig rig="threePt" dir="t"/>
            </a:scene3d>
          </a:bodyPr>
          <a:lstStyle/>
          <a:p>
            <a:pPr algn="l"/>
            <a:r>
              <a:rPr lang="zh-CN" sz="23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rPr>
              <a:t>封面二</a:t>
            </a:r>
            <a:endParaRPr lang="zh-CN" altLang="en-US" sz="2300" b="1" dirty="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方正公文黑体" panose="02000500000000000000" charset="-122"/>
            </a:endParaRPr>
          </a:p>
        </p:txBody>
      </p:sp>
      <p:sp>
        <p:nvSpPr>
          <p:cNvPr id="7" name="文本框 4"/>
          <p:cNvSpPr txBox="1"/>
          <p:nvPr>
            <p:custDataLst>
              <p:tags r:id="rId3"/>
            </p:custDataLst>
          </p:nvPr>
        </p:nvSpPr>
        <p:spPr>
          <a:xfrm>
            <a:off x="1352550" y="1530985"/>
            <a:ext cx="9464675" cy="1863725"/>
          </a:xfrm>
          <a:prstGeom prst="rect">
            <a:avLst/>
          </a:prstGeom>
          <a:noFill/>
        </p:spPr>
        <p:txBody>
          <a:bodyPr wrap="square" rtlCol="0">
            <a:spAutoFit/>
          </a:bodyPr>
          <a:lstStyle/>
          <a:p>
            <a:pPr indent="0" algn="ctr" fontAlgn="auto">
              <a:lnSpc>
                <a:spcPct val="120000"/>
              </a:lnSpc>
            </a:pPr>
            <a:r>
              <a:rPr lang="en-US" altLang="zh-CN" sz="4800" b="1"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XX</a:t>
            </a:r>
            <a:r>
              <a:rPr lang="zh-CN" altLang="en-US" sz="4800" b="1"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学院</a:t>
            </a:r>
            <a:endParaRPr lang="zh-CN" altLang="en-US" sz="4800" b="1"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a:p>
            <a:pPr indent="0" algn="ctr" fontAlgn="auto">
              <a:lnSpc>
                <a:spcPct val="120000"/>
              </a:lnSpc>
            </a:pPr>
            <a:r>
              <a:rPr lang="zh-CN" altLang="en-US" sz="4800" b="1"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rPr>
              <a:t>本科教学工作合格评估汇报</a:t>
            </a:r>
            <a:endParaRPr lang="zh-CN" altLang="en-US" sz="4800" b="1"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endParaRPr>
          </a:p>
        </p:txBody>
      </p:sp>
      <p:sp>
        <p:nvSpPr>
          <p:cNvPr id="4" name="矩形 3"/>
          <p:cNvSpPr/>
          <p:nvPr/>
        </p:nvSpPr>
        <p:spPr>
          <a:xfrm>
            <a:off x="1865630" y="1350010"/>
            <a:ext cx="8592820" cy="2401570"/>
          </a:xfrm>
          <a:prstGeom prst="rect">
            <a:avLst/>
          </a:prstGeom>
          <a:noFill/>
          <a:ln w="28575"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custDataLst>
              <p:tags r:id="rId4"/>
            </p:custDataLst>
          </p:nvPr>
        </p:nvSpPr>
        <p:spPr>
          <a:xfrm>
            <a:off x="1935480" y="1419860"/>
            <a:ext cx="8428355" cy="2227580"/>
          </a:xfrm>
          <a:prstGeom prst="rect">
            <a:avLst/>
          </a:prstGeom>
          <a:no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20200923-WIDS简体版-2-02"/>
          <p:cNvPicPr>
            <a:picLocks noChangeAspect="1"/>
          </p:cNvPicPr>
          <p:nvPr>
            <p:custDataLst>
              <p:tags r:id="rId5"/>
            </p:custDataLst>
          </p:nvPr>
        </p:nvPicPr>
        <p:blipFill>
          <a:blip r:embed="rId6"/>
          <a:stretch>
            <a:fillRect/>
          </a:stretch>
        </p:blipFill>
        <p:spPr>
          <a:xfrm>
            <a:off x="311785" y="294005"/>
            <a:ext cx="2842895" cy="493395"/>
          </a:xfrm>
          <a:prstGeom prst="rect">
            <a:avLst/>
          </a:prstGeom>
          <a:effectLst>
            <a:outerShdw blurRad="50800" dist="38100" dir="2700000" algn="tl" rotWithShape="0">
              <a:prstClr val="black">
                <a:alpha val="40000"/>
              </a:prstClr>
            </a:outerShdw>
          </a:effectLst>
        </p:spPr>
      </p:pic>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descr="1"/>
          <p:cNvPicPr>
            <a:picLocks noChangeAspect="1"/>
          </p:cNvPicPr>
          <p:nvPr/>
        </p:nvPicPr>
        <p:blipFill>
          <a:blip r:embed="rId1">
            <a:alphaModFix amt="50000"/>
          </a:blip>
          <a:stretch>
            <a:fillRect/>
          </a:stretch>
        </p:blipFill>
        <p:spPr>
          <a:xfrm>
            <a:off x="204470" y="-635"/>
            <a:ext cx="11987530" cy="6858000"/>
          </a:xfrm>
          <a:prstGeom prst="rect">
            <a:avLst/>
          </a:prstGeom>
          <a:solidFill>
            <a:srgbClr val="006AB8">
              <a:alpha val="0"/>
            </a:srgbClr>
          </a:solidFill>
        </p:spPr>
      </p:pic>
      <p:sp>
        <p:nvSpPr>
          <p:cNvPr id="8" name="任意多边形 7"/>
          <p:cNvSpPr/>
          <p:nvPr/>
        </p:nvSpPr>
        <p:spPr>
          <a:xfrm>
            <a:off x="574675" y="1539875"/>
            <a:ext cx="11471910" cy="1869440"/>
          </a:xfrm>
          <a:custGeom>
            <a:avLst/>
            <a:gdLst>
              <a:gd name="connsiteX0" fmla="*/ 0 w 19200"/>
              <a:gd name="connsiteY0" fmla="*/ 0 h 2944"/>
              <a:gd name="connsiteX1" fmla="*/ 19200 w 19200"/>
              <a:gd name="connsiteY1" fmla="*/ 0 h 2944"/>
              <a:gd name="connsiteX2" fmla="*/ 19200 w 19200"/>
              <a:gd name="connsiteY2" fmla="*/ 2923 h 2944"/>
              <a:gd name="connsiteX3" fmla="*/ 2067 w 19200"/>
              <a:gd name="connsiteY3" fmla="*/ 2944 h 2944"/>
              <a:gd name="connsiteX4" fmla="*/ 0 w 19200"/>
              <a:gd name="connsiteY4" fmla="*/ 0 h 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00" h="2944">
                <a:moveTo>
                  <a:pt x="0" y="0"/>
                </a:moveTo>
                <a:lnTo>
                  <a:pt x="19200" y="0"/>
                </a:lnTo>
                <a:lnTo>
                  <a:pt x="19200" y="2923"/>
                </a:lnTo>
                <a:lnTo>
                  <a:pt x="2067" y="2944"/>
                </a:lnTo>
                <a:lnTo>
                  <a:pt x="0" y="0"/>
                </a:lnTo>
                <a:close/>
              </a:path>
            </a:pathLst>
          </a:custGeom>
          <a:solidFill>
            <a:srgbClr val="2E7BC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30000"/>
              </a:lnSpc>
            </a:pPr>
            <a:endParaRPr lang="zh-CN" altLang="en-US"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nvSpPr>
        <p:spPr>
          <a:xfrm>
            <a:off x="1835785" y="1746885"/>
            <a:ext cx="9594215" cy="829945"/>
          </a:xfrm>
          <a:prstGeom prst="rect">
            <a:avLst/>
          </a:prstGeom>
          <a:noFill/>
        </p:spPr>
        <p:txBody>
          <a:bodyPr wrap="square">
            <a:spAutoFit/>
          </a:bodyPr>
          <a:lstStyle/>
          <a:p>
            <a:pPr algn="ctr"/>
            <a:r>
              <a:rPr lang="zh-CN" altLang="en-US" sz="4800" b="1" kern="1800"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sym typeface="+mn-ea"/>
              </a:rPr>
              <a:t>本科教学工作合格评估汇报</a:t>
            </a:r>
            <a:endParaRPr lang="zh-CN" altLang="en-US" sz="4800" b="1" kern="1800" spc="150" dirty="0">
              <a:solidFill>
                <a:schemeClr val="bg1"/>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sym typeface="+mn-ea"/>
            </a:endParaRPr>
          </a:p>
        </p:txBody>
      </p:sp>
      <p:sp>
        <p:nvSpPr>
          <p:cNvPr id="27" name="矩形 26"/>
          <p:cNvSpPr/>
          <p:nvPr/>
        </p:nvSpPr>
        <p:spPr>
          <a:xfrm rot="5400000">
            <a:off x="-3326765" y="3326130"/>
            <a:ext cx="6858635" cy="204470"/>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rot="5400000">
            <a:off x="8658860" y="3325495"/>
            <a:ext cx="6858635" cy="207010"/>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custDataLst>
              <p:tags r:id="rId2"/>
            </p:custDataLst>
          </p:nvPr>
        </p:nvSpPr>
        <p:spPr>
          <a:xfrm>
            <a:off x="9495790" y="101283"/>
            <a:ext cx="2489200" cy="1476375"/>
          </a:xfrm>
          <a:custGeom>
            <a:avLst/>
            <a:gdLst/>
            <a:ahLst/>
            <a:cxnLst>
              <a:cxn ang="3">
                <a:pos x="hc" y="t"/>
              </a:cxn>
              <a:cxn ang="cd2">
                <a:pos x="l" y="vc"/>
              </a:cxn>
              <a:cxn ang="cd4">
                <a:pos x="hc" y="b"/>
              </a:cxn>
              <a:cxn ang="0">
                <a:pos x="r" y="vc"/>
              </a:cxn>
            </a:cxnLst>
            <a:rect l="l" t="t" r="r" b="b"/>
            <a:pathLst>
              <a:path w="3920" h="2325">
                <a:moveTo>
                  <a:pt x="0" y="0"/>
                </a:moveTo>
                <a:lnTo>
                  <a:pt x="128" y="0"/>
                </a:lnTo>
                <a:lnTo>
                  <a:pt x="128" y="128"/>
                </a:lnTo>
                <a:lnTo>
                  <a:pt x="0" y="128"/>
                </a:lnTo>
                <a:lnTo>
                  <a:pt x="0" y="0"/>
                </a:lnTo>
                <a:close/>
                <a:moveTo>
                  <a:pt x="707" y="0"/>
                </a:moveTo>
                <a:lnTo>
                  <a:pt x="835" y="0"/>
                </a:lnTo>
                <a:lnTo>
                  <a:pt x="835" y="128"/>
                </a:lnTo>
                <a:lnTo>
                  <a:pt x="707" y="128"/>
                </a:lnTo>
                <a:lnTo>
                  <a:pt x="707" y="0"/>
                </a:lnTo>
                <a:close/>
                <a:moveTo>
                  <a:pt x="1393" y="0"/>
                </a:moveTo>
                <a:lnTo>
                  <a:pt x="1521" y="0"/>
                </a:lnTo>
                <a:lnTo>
                  <a:pt x="1521" y="128"/>
                </a:lnTo>
                <a:lnTo>
                  <a:pt x="1393" y="128"/>
                </a:lnTo>
                <a:lnTo>
                  <a:pt x="1393" y="0"/>
                </a:lnTo>
                <a:close/>
                <a:moveTo>
                  <a:pt x="2078" y="0"/>
                </a:moveTo>
                <a:lnTo>
                  <a:pt x="2206" y="0"/>
                </a:lnTo>
                <a:lnTo>
                  <a:pt x="2206" y="128"/>
                </a:lnTo>
                <a:lnTo>
                  <a:pt x="2078" y="128"/>
                </a:lnTo>
                <a:lnTo>
                  <a:pt x="2078" y="0"/>
                </a:lnTo>
                <a:close/>
                <a:moveTo>
                  <a:pt x="2786" y="0"/>
                </a:moveTo>
                <a:lnTo>
                  <a:pt x="2914" y="0"/>
                </a:lnTo>
                <a:lnTo>
                  <a:pt x="2914" y="128"/>
                </a:lnTo>
                <a:lnTo>
                  <a:pt x="2786" y="128"/>
                </a:lnTo>
                <a:lnTo>
                  <a:pt x="2786" y="0"/>
                </a:lnTo>
                <a:close/>
                <a:moveTo>
                  <a:pt x="3449" y="0"/>
                </a:moveTo>
                <a:lnTo>
                  <a:pt x="3577" y="0"/>
                </a:lnTo>
                <a:lnTo>
                  <a:pt x="3577" y="128"/>
                </a:lnTo>
                <a:lnTo>
                  <a:pt x="3449" y="128"/>
                </a:lnTo>
                <a:lnTo>
                  <a:pt x="3449" y="0"/>
                </a:lnTo>
                <a:close/>
                <a:moveTo>
                  <a:pt x="0" y="600"/>
                </a:moveTo>
                <a:lnTo>
                  <a:pt x="128" y="600"/>
                </a:lnTo>
                <a:lnTo>
                  <a:pt x="128" y="728"/>
                </a:lnTo>
                <a:lnTo>
                  <a:pt x="0" y="728"/>
                </a:lnTo>
                <a:lnTo>
                  <a:pt x="0" y="600"/>
                </a:lnTo>
                <a:close/>
                <a:moveTo>
                  <a:pt x="707" y="600"/>
                </a:moveTo>
                <a:lnTo>
                  <a:pt x="835" y="600"/>
                </a:lnTo>
                <a:lnTo>
                  <a:pt x="835" y="728"/>
                </a:lnTo>
                <a:lnTo>
                  <a:pt x="707" y="728"/>
                </a:lnTo>
                <a:lnTo>
                  <a:pt x="707" y="600"/>
                </a:lnTo>
                <a:close/>
                <a:moveTo>
                  <a:pt x="1393" y="600"/>
                </a:moveTo>
                <a:lnTo>
                  <a:pt x="1521" y="600"/>
                </a:lnTo>
                <a:lnTo>
                  <a:pt x="1521" y="728"/>
                </a:lnTo>
                <a:lnTo>
                  <a:pt x="1393" y="728"/>
                </a:lnTo>
                <a:lnTo>
                  <a:pt x="1393" y="600"/>
                </a:lnTo>
                <a:close/>
                <a:moveTo>
                  <a:pt x="2078" y="600"/>
                </a:moveTo>
                <a:lnTo>
                  <a:pt x="2206" y="600"/>
                </a:lnTo>
                <a:lnTo>
                  <a:pt x="2206" y="728"/>
                </a:lnTo>
                <a:lnTo>
                  <a:pt x="2078" y="728"/>
                </a:lnTo>
                <a:lnTo>
                  <a:pt x="2078" y="600"/>
                </a:lnTo>
                <a:close/>
                <a:moveTo>
                  <a:pt x="2786" y="600"/>
                </a:moveTo>
                <a:lnTo>
                  <a:pt x="2914" y="600"/>
                </a:lnTo>
                <a:lnTo>
                  <a:pt x="2914" y="728"/>
                </a:lnTo>
                <a:lnTo>
                  <a:pt x="2786" y="728"/>
                </a:lnTo>
                <a:lnTo>
                  <a:pt x="2786" y="600"/>
                </a:lnTo>
                <a:close/>
                <a:moveTo>
                  <a:pt x="3449" y="600"/>
                </a:moveTo>
                <a:lnTo>
                  <a:pt x="3577" y="600"/>
                </a:lnTo>
                <a:lnTo>
                  <a:pt x="3577" y="728"/>
                </a:lnTo>
                <a:lnTo>
                  <a:pt x="3449" y="728"/>
                </a:lnTo>
                <a:lnTo>
                  <a:pt x="3449" y="600"/>
                </a:lnTo>
                <a:close/>
                <a:moveTo>
                  <a:pt x="0" y="1194"/>
                </a:moveTo>
                <a:lnTo>
                  <a:pt x="128" y="1194"/>
                </a:lnTo>
                <a:lnTo>
                  <a:pt x="128" y="1322"/>
                </a:lnTo>
                <a:lnTo>
                  <a:pt x="0" y="1322"/>
                </a:lnTo>
                <a:lnTo>
                  <a:pt x="0" y="1194"/>
                </a:lnTo>
                <a:close/>
                <a:moveTo>
                  <a:pt x="707" y="1194"/>
                </a:moveTo>
                <a:lnTo>
                  <a:pt x="835" y="1194"/>
                </a:lnTo>
                <a:lnTo>
                  <a:pt x="835" y="1322"/>
                </a:lnTo>
                <a:lnTo>
                  <a:pt x="707" y="1322"/>
                </a:lnTo>
                <a:lnTo>
                  <a:pt x="707" y="1194"/>
                </a:lnTo>
                <a:close/>
                <a:moveTo>
                  <a:pt x="1393" y="1194"/>
                </a:moveTo>
                <a:lnTo>
                  <a:pt x="1521" y="1194"/>
                </a:lnTo>
                <a:lnTo>
                  <a:pt x="1521" y="1322"/>
                </a:lnTo>
                <a:lnTo>
                  <a:pt x="1393" y="1322"/>
                </a:lnTo>
                <a:lnTo>
                  <a:pt x="1393" y="1194"/>
                </a:lnTo>
                <a:close/>
                <a:moveTo>
                  <a:pt x="2078" y="1194"/>
                </a:moveTo>
                <a:lnTo>
                  <a:pt x="2206" y="1194"/>
                </a:lnTo>
                <a:lnTo>
                  <a:pt x="2206" y="1322"/>
                </a:lnTo>
                <a:lnTo>
                  <a:pt x="2078" y="1322"/>
                </a:lnTo>
                <a:lnTo>
                  <a:pt x="2078" y="1194"/>
                </a:lnTo>
                <a:close/>
                <a:moveTo>
                  <a:pt x="2786" y="1194"/>
                </a:moveTo>
                <a:lnTo>
                  <a:pt x="2914" y="1194"/>
                </a:lnTo>
                <a:lnTo>
                  <a:pt x="2914" y="1322"/>
                </a:lnTo>
                <a:lnTo>
                  <a:pt x="2786" y="1322"/>
                </a:lnTo>
                <a:lnTo>
                  <a:pt x="2786" y="1194"/>
                </a:lnTo>
                <a:close/>
                <a:moveTo>
                  <a:pt x="3449" y="1194"/>
                </a:moveTo>
                <a:lnTo>
                  <a:pt x="3577" y="1194"/>
                </a:lnTo>
                <a:lnTo>
                  <a:pt x="3577" y="1322"/>
                </a:lnTo>
                <a:lnTo>
                  <a:pt x="3449" y="1322"/>
                </a:lnTo>
                <a:lnTo>
                  <a:pt x="3449" y="1194"/>
                </a:lnTo>
                <a:close/>
                <a:moveTo>
                  <a:pt x="0" y="1877"/>
                </a:moveTo>
                <a:lnTo>
                  <a:pt x="128" y="1877"/>
                </a:lnTo>
                <a:lnTo>
                  <a:pt x="128" y="2005"/>
                </a:lnTo>
                <a:lnTo>
                  <a:pt x="0" y="2005"/>
                </a:lnTo>
                <a:lnTo>
                  <a:pt x="0" y="1877"/>
                </a:lnTo>
                <a:close/>
                <a:moveTo>
                  <a:pt x="707" y="1877"/>
                </a:moveTo>
                <a:lnTo>
                  <a:pt x="835" y="1877"/>
                </a:lnTo>
                <a:lnTo>
                  <a:pt x="835" y="2005"/>
                </a:lnTo>
                <a:lnTo>
                  <a:pt x="707" y="2005"/>
                </a:lnTo>
                <a:lnTo>
                  <a:pt x="707" y="1877"/>
                </a:lnTo>
                <a:close/>
                <a:moveTo>
                  <a:pt x="1393" y="1877"/>
                </a:moveTo>
                <a:lnTo>
                  <a:pt x="1521" y="1877"/>
                </a:lnTo>
                <a:lnTo>
                  <a:pt x="1521" y="2005"/>
                </a:lnTo>
                <a:lnTo>
                  <a:pt x="1393" y="2005"/>
                </a:lnTo>
                <a:lnTo>
                  <a:pt x="1393" y="1877"/>
                </a:lnTo>
                <a:close/>
                <a:moveTo>
                  <a:pt x="2078" y="1877"/>
                </a:moveTo>
                <a:lnTo>
                  <a:pt x="2206" y="1877"/>
                </a:lnTo>
                <a:lnTo>
                  <a:pt x="2206" y="2005"/>
                </a:lnTo>
                <a:lnTo>
                  <a:pt x="2078" y="2005"/>
                </a:lnTo>
                <a:lnTo>
                  <a:pt x="2078" y="1877"/>
                </a:lnTo>
                <a:close/>
                <a:moveTo>
                  <a:pt x="2786" y="1877"/>
                </a:moveTo>
                <a:lnTo>
                  <a:pt x="2914" y="1877"/>
                </a:lnTo>
                <a:lnTo>
                  <a:pt x="2914" y="2005"/>
                </a:lnTo>
                <a:lnTo>
                  <a:pt x="2786" y="2005"/>
                </a:lnTo>
                <a:lnTo>
                  <a:pt x="2786" y="1877"/>
                </a:lnTo>
                <a:close/>
                <a:moveTo>
                  <a:pt x="3449" y="1877"/>
                </a:moveTo>
                <a:lnTo>
                  <a:pt x="3577" y="1877"/>
                </a:lnTo>
                <a:lnTo>
                  <a:pt x="3577" y="2005"/>
                </a:lnTo>
                <a:lnTo>
                  <a:pt x="3449" y="2005"/>
                </a:lnTo>
                <a:lnTo>
                  <a:pt x="3449" y="1877"/>
                </a:lnTo>
                <a:close/>
                <a:moveTo>
                  <a:pt x="343" y="0"/>
                </a:moveTo>
                <a:lnTo>
                  <a:pt x="471" y="0"/>
                </a:lnTo>
                <a:lnTo>
                  <a:pt x="471" y="128"/>
                </a:lnTo>
                <a:lnTo>
                  <a:pt x="343" y="128"/>
                </a:lnTo>
                <a:lnTo>
                  <a:pt x="343" y="0"/>
                </a:lnTo>
                <a:close/>
                <a:moveTo>
                  <a:pt x="1050" y="0"/>
                </a:moveTo>
                <a:lnTo>
                  <a:pt x="1178" y="0"/>
                </a:lnTo>
                <a:lnTo>
                  <a:pt x="1178" y="128"/>
                </a:lnTo>
                <a:lnTo>
                  <a:pt x="1050" y="128"/>
                </a:lnTo>
                <a:lnTo>
                  <a:pt x="1050" y="0"/>
                </a:lnTo>
                <a:close/>
                <a:moveTo>
                  <a:pt x="1736" y="0"/>
                </a:moveTo>
                <a:lnTo>
                  <a:pt x="1864" y="0"/>
                </a:lnTo>
                <a:lnTo>
                  <a:pt x="1864" y="128"/>
                </a:lnTo>
                <a:lnTo>
                  <a:pt x="1736" y="128"/>
                </a:lnTo>
                <a:lnTo>
                  <a:pt x="1736" y="0"/>
                </a:lnTo>
                <a:close/>
                <a:moveTo>
                  <a:pt x="2421" y="0"/>
                </a:moveTo>
                <a:lnTo>
                  <a:pt x="2549" y="0"/>
                </a:lnTo>
                <a:lnTo>
                  <a:pt x="2549" y="128"/>
                </a:lnTo>
                <a:lnTo>
                  <a:pt x="2421" y="128"/>
                </a:lnTo>
                <a:lnTo>
                  <a:pt x="2421" y="0"/>
                </a:lnTo>
                <a:close/>
                <a:moveTo>
                  <a:pt x="3129" y="0"/>
                </a:moveTo>
                <a:lnTo>
                  <a:pt x="3257" y="0"/>
                </a:lnTo>
                <a:lnTo>
                  <a:pt x="3257" y="128"/>
                </a:lnTo>
                <a:lnTo>
                  <a:pt x="3129" y="128"/>
                </a:lnTo>
                <a:lnTo>
                  <a:pt x="3129" y="0"/>
                </a:lnTo>
                <a:close/>
                <a:moveTo>
                  <a:pt x="3792" y="0"/>
                </a:moveTo>
                <a:lnTo>
                  <a:pt x="3920" y="0"/>
                </a:lnTo>
                <a:lnTo>
                  <a:pt x="3920" y="128"/>
                </a:lnTo>
                <a:lnTo>
                  <a:pt x="3792" y="128"/>
                </a:lnTo>
                <a:lnTo>
                  <a:pt x="3792" y="0"/>
                </a:lnTo>
                <a:close/>
                <a:moveTo>
                  <a:pt x="343" y="600"/>
                </a:moveTo>
                <a:lnTo>
                  <a:pt x="471" y="600"/>
                </a:lnTo>
                <a:lnTo>
                  <a:pt x="471" y="728"/>
                </a:lnTo>
                <a:lnTo>
                  <a:pt x="343" y="728"/>
                </a:lnTo>
                <a:lnTo>
                  <a:pt x="343" y="600"/>
                </a:lnTo>
                <a:close/>
                <a:moveTo>
                  <a:pt x="1050" y="600"/>
                </a:moveTo>
                <a:lnTo>
                  <a:pt x="1178" y="600"/>
                </a:lnTo>
                <a:lnTo>
                  <a:pt x="1178" y="728"/>
                </a:lnTo>
                <a:lnTo>
                  <a:pt x="1050" y="728"/>
                </a:lnTo>
                <a:lnTo>
                  <a:pt x="1050" y="600"/>
                </a:lnTo>
                <a:close/>
                <a:moveTo>
                  <a:pt x="1736" y="600"/>
                </a:moveTo>
                <a:lnTo>
                  <a:pt x="1864" y="600"/>
                </a:lnTo>
                <a:lnTo>
                  <a:pt x="1864" y="728"/>
                </a:lnTo>
                <a:lnTo>
                  <a:pt x="1736" y="728"/>
                </a:lnTo>
                <a:lnTo>
                  <a:pt x="1736" y="600"/>
                </a:lnTo>
                <a:close/>
                <a:moveTo>
                  <a:pt x="2421" y="600"/>
                </a:moveTo>
                <a:lnTo>
                  <a:pt x="2549" y="600"/>
                </a:lnTo>
                <a:lnTo>
                  <a:pt x="2549" y="728"/>
                </a:lnTo>
                <a:lnTo>
                  <a:pt x="2421" y="728"/>
                </a:lnTo>
                <a:lnTo>
                  <a:pt x="2421" y="600"/>
                </a:lnTo>
                <a:close/>
                <a:moveTo>
                  <a:pt x="3129" y="600"/>
                </a:moveTo>
                <a:lnTo>
                  <a:pt x="3257" y="600"/>
                </a:lnTo>
                <a:lnTo>
                  <a:pt x="3257" y="728"/>
                </a:lnTo>
                <a:lnTo>
                  <a:pt x="3129" y="728"/>
                </a:lnTo>
                <a:lnTo>
                  <a:pt x="3129" y="600"/>
                </a:lnTo>
                <a:close/>
                <a:moveTo>
                  <a:pt x="3792" y="600"/>
                </a:moveTo>
                <a:lnTo>
                  <a:pt x="3920" y="600"/>
                </a:lnTo>
                <a:lnTo>
                  <a:pt x="3920" y="728"/>
                </a:lnTo>
                <a:lnTo>
                  <a:pt x="3792" y="728"/>
                </a:lnTo>
                <a:lnTo>
                  <a:pt x="3792" y="600"/>
                </a:lnTo>
                <a:close/>
                <a:moveTo>
                  <a:pt x="343" y="1194"/>
                </a:moveTo>
                <a:lnTo>
                  <a:pt x="471" y="1194"/>
                </a:lnTo>
                <a:lnTo>
                  <a:pt x="471" y="1322"/>
                </a:lnTo>
                <a:lnTo>
                  <a:pt x="343" y="1322"/>
                </a:lnTo>
                <a:lnTo>
                  <a:pt x="343" y="1194"/>
                </a:lnTo>
                <a:close/>
                <a:moveTo>
                  <a:pt x="1050" y="1194"/>
                </a:moveTo>
                <a:lnTo>
                  <a:pt x="1178" y="1194"/>
                </a:lnTo>
                <a:lnTo>
                  <a:pt x="1178" y="1322"/>
                </a:lnTo>
                <a:lnTo>
                  <a:pt x="1050" y="1322"/>
                </a:lnTo>
                <a:lnTo>
                  <a:pt x="1050" y="1194"/>
                </a:lnTo>
                <a:close/>
                <a:moveTo>
                  <a:pt x="1736" y="1194"/>
                </a:moveTo>
                <a:lnTo>
                  <a:pt x="1864" y="1194"/>
                </a:lnTo>
                <a:lnTo>
                  <a:pt x="1864" y="1322"/>
                </a:lnTo>
                <a:lnTo>
                  <a:pt x="1736" y="1322"/>
                </a:lnTo>
                <a:lnTo>
                  <a:pt x="1736" y="1194"/>
                </a:lnTo>
                <a:close/>
                <a:moveTo>
                  <a:pt x="2421" y="1194"/>
                </a:moveTo>
                <a:lnTo>
                  <a:pt x="2549" y="1194"/>
                </a:lnTo>
                <a:lnTo>
                  <a:pt x="2549" y="1322"/>
                </a:lnTo>
                <a:lnTo>
                  <a:pt x="2421" y="1322"/>
                </a:lnTo>
                <a:lnTo>
                  <a:pt x="2421" y="1194"/>
                </a:lnTo>
                <a:close/>
                <a:moveTo>
                  <a:pt x="3129" y="1194"/>
                </a:moveTo>
                <a:lnTo>
                  <a:pt x="3257" y="1194"/>
                </a:lnTo>
                <a:lnTo>
                  <a:pt x="3257" y="1322"/>
                </a:lnTo>
                <a:lnTo>
                  <a:pt x="3129" y="1322"/>
                </a:lnTo>
                <a:lnTo>
                  <a:pt x="3129" y="1194"/>
                </a:lnTo>
                <a:close/>
                <a:moveTo>
                  <a:pt x="3792" y="1194"/>
                </a:moveTo>
                <a:lnTo>
                  <a:pt x="3920" y="1194"/>
                </a:lnTo>
                <a:lnTo>
                  <a:pt x="3920" y="1322"/>
                </a:lnTo>
                <a:lnTo>
                  <a:pt x="3792" y="1322"/>
                </a:lnTo>
                <a:lnTo>
                  <a:pt x="3792" y="1194"/>
                </a:lnTo>
                <a:close/>
                <a:moveTo>
                  <a:pt x="343" y="1877"/>
                </a:moveTo>
                <a:lnTo>
                  <a:pt x="471" y="1877"/>
                </a:lnTo>
                <a:lnTo>
                  <a:pt x="471" y="2005"/>
                </a:lnTo>
                <a:lnTo>
                  <a:pt x="343" y="2005"/>
                </a:lnTo>
                <a:lnTo>
                  <a:pt x="343" y="1877"/>
                </a:lnTo>
                <a:close/>
                <a:moveTo>
                  <a:pt x="1050" y="1877"/>
                </a:moveTo>
                <a:lnTo>
                  <a:pt x="1178" y="1877"/>
                </a:lnTo>
                <a:lnTo>
                  <a:pt x="1178" y="2005"/>
                </a:lnTo>
                <a:lnTo>
                  <a:pt x="1050" y="2005"/>
                </a:lnTo>
                <a:lnTo>
                  <a:pt x="1050" y="1877"/>
                </a:lnTo>
                <a:close/>
                <a:moveTo>
                  <a:pt x="1736" y="1877"/>
                </a:moveTo>
                <a:lnTo>
                  <a:pt x="1864" y="1877"/>
                </a:lnTo>
                <a:lnTo>
                  <a:pt x="1864" y="2005"/>
                </a:lnTo>
                <a:lnTo>
                  <a:pt x="1736" y="2005"/>
                </a:lnTo>
                <a:lnTo>
                  <a:pt x="1736" y="1877"/>
                </a:lnTo>
                <a:close/>
                <a:moveTo>
                  <a:pt x="2421" y="1877"/>
                </a:moveTo>
                <a:lnTo>
                  <a:pt x="2549" y="1877"/>
                </a:lnTo>
                <a:lnTo>
                  <a:pt x="2549" y="2005"/>
                </a:lnTo>
                <a:lnTo>
                  <a:pt x="2421" y="2005"/>
                </a:lnTo>
                <a:lnTo>
                  <a:pt x="2421" y="1877"/>
                </a:lnTo>
                <a:close/>
                <a:moveTo>
                  <a:pt x="3129" y="1877"/>
                </a:moveTo>
                <a:lnTo>
                  <a:pt x="3257" y="1877"/>
                </a:lnTo>
                <a:lnTo>
                  <a:pt x="3257" y="2005"/>
                </a:lnTo>
                <a:lnTo>
                  <a:pt x="3129" y="2005"/>
                </a:lnTo>
                <a:lnTo>
                  <a:pt x="3129" y="1877"/>
                </a:lnTo>
                <a:close/>
                <a:moveTo>
                  <a:pt x="3792" y="1877"/>
                </a:moveTo>
                <a:lnTo>
                  <a:pt x="3920" y="1877"/>
                </a:lnTo>
                <a:lnTo>
                  <a:pt x="3920" y="2005"/>
                </a:lnTo>
                <a:lnTo>
                  <a:pt x="3792" y="2005"/>
                </a:lnTo>
                <a:lnTo>
                  <a:pt x="3792" y="1877"/>
                </a:lnTo>
                <a:close/>
                <a:moveTo>
                  <a:pt x="0" y="320"/>
                </a:moveTo>
                <a:lnTo>
                  <a:pt x="128" y="320"/>
                </a:lnTo>
                <a:lnTo>
                  <a:pt x="128" y="448"/>
                </a:lnTo>
                <a:lnTo>
                  <a:pt x="0" y="448"/>
                </a:lnTo>
                <a:lnTo>
                  <a:pt x="0" y="320"/>
                </a:lnTo>
                <a:close/>
                <a:moveTo>
                  <a:pt x="707" y="320"/>
                </a:moveTo>
                <a:lnTo>
                  <a:pt x="835" y="320"/>
                </a:lnTo>
                <a:lnTo>
                  <a:pt x="835" y="448"/>
                </a:lnTo>
                <a:lnTo>
                  <a:pt x="707" y="448"/>
                </a:lnTo>
                <a:lnTo>
                  <a:pt x="707" y="320"/>
                </a:lnTo>
                <a:close/>
                <a:moveTo>
                  <a:pt x="1393" y="320"/>
                </a:moveTo>
                <a:lnTo>
                  <a:pt x="1521" y="320"/>
                </a:lnTo>
                <a:lnTo>
                  <a:pt x="1521" y="448"/>
                </a:lnTo>
                <a:lnTo>
                  <a:pt x="1393" y="448"/>
                </a:lnTo>
                <a:lnTo>
                  <a:pt x="1393" y="320"/>
                </a:lnTo>
                <a:close/>
                <a:moveTo>
                  <a:pt x="2078" y="320"/>
                </a:moveTo>
                <a:lnTo>
                  <a:pt x="2206" y="320"/>
                </a:lnTo>
                <a:lnTo>
                  <a:pt x="2206" y="448"/>
                </a:lnTo>
                <a:lnTo>
                  <a:pt x="2078" y="448"/>
                </a:lnTo>
                <a:lnTo>
                  <a:pt x="2078" y="320"/>
                </a:lnTo>
                <a:close/>
                <a:moveTo>
                  <a:pt x="2786" y="320"/>
                </a:moveTo>
                <a:lnTo>
                  <a:pt x="2914" y="320"/>
                </a:lnTo>
                <a:lnTo>
                  <a:pt x="2914" y="448"/>
                </a:lnTo>
                <a:lnTo>
                  <a:pt x="2786" y="448"/>
                </a:lnTo>
                <a:lnTo>
                  <a:pt x="2786" y="320"/>
                </a:lnTo>
                <a:close/>
                <a:moveTo>
                  <a:pt x="3449" y="320"/>
                </a:moveTo>
                <a:lnTo>
                  <a:pt x="3577" y="320"/>
                </a:lnTo>
                <a:lnTo>
                  <a:pt x="3577" y="448"/>
                </a:lnTo>
                <a:lnTo>
                  <a:pt x="3449" y="448"/>
                </a:lnTo>
                <a:lnTo>
                  <a:pt x="3449" y="320"/>
                </a:lnTo>
                <a:close/>
                <a:moveTo>
                  <a:pt x="0" y="920"/>
                </a:moveTo>
                <a:lnTo>
                  <a:pt x="128" y="920"/>
                </a:lnTo>
                <a:lnTo>
                  <a:pt x="128" y="1048"/>
                </a:lnTo>
                <a:lnTo>
                  <a:pt x="0" y="1048"/>
                </a:lnTo>
                <a:lnTo>
                  <a:pt x="0" y="920"/>
                </a:lnTo>
                <a:close/>
                <a:moveTo>
                  <a:pt x="707" y="920"/>
                </a:moveTo>
                <a:lnTo>
                  <a:pt x="835" y="920"/>
                </a:lnTo>
                <a:lnTo>
                  <a:pt x="835" y="1048"/>
                </a:lnTo>
                <a:lnTo>
                  <a:pt x="707" y="1048"/>
                </a:lnTo>
                <a:lnTo>
                  <a:pt x="707" y="920"/>
                </a:lnTo>
                <a:close/>
                <a:moveTo>
                  <a:pt x="1393" y="920"/>
                </a:moveTo>
                <a:lnTo>
                  <a:pt x="1521" y="920"/>
                </a:lnTo>
                <a:lnTo>
                  <a:pt x="1521" y="1048"/>
                </a:lnTo>
                <a:lnTo>
                  <a:pt x="1393" y="1048"/>
                </a:lnTo>
                <a:lnTo>
                  <a:pt x="1393" y="920"/>
                </a:lnTo>
                <a:close/>
                <a:moveTo>
                  <a:pt x="2078" y="920"/>
                </a:moveTo>
                <a:lnTo>
                  <a:pt x="2206" y="920"/>
                </a:lnTo>
                <a:lnTo>
                  <a:pt x="2206" y="1048"/>
                </a:lnTo>
                <a:lnTo>
                  <a:pt x="2078" y="1048"/>
                </a:lnTo>
                <a:lnTo>
                  <a:pt x="2078" y="920"/>
                </a:lnTo>
                <a:close/>
                <a:moveTo>
                  <a:pt x="2786" y="920"/>
                </a:moveTo>
                <a:lnTo>
                  <a:pt x="2914" y="920"/>
                </a:lnTo>
                <a:lnTo>
                  <a:pt x="2914" y="1048"/>
                </a:lnTo>
                <a:lnTo>
                  <a:pt x="2786" y="1048"/>
                </a:lnTo>
                <a:lnTo>
                  <a:pt x="2786" y="920"/>
                </a:lnTo>
                <a:close/>
                <a:moveTo>
                  <a:pt x="3449" y="920"/>
                </a:moveTo>
                <a:lnTo>
                  <a:pt x="3577" y="920"/>
                </a:lnTo>
                <a:lnTo>
                  <a:pt x="3577" y="1048"/>
                </a:lnTo>
                <a:lnTo>
                  <a:pt x="3449" y="1048"/>
                </a:lnTo>
                <a:lnTo>
                  <a:pt x="3449" y="920"/>
                </a:lnTo>
                <a:close/>
                <a:moveTo>
                  <a:pt x="0" y="1514"/>
                </a:moveTo>
                <a:lnTo>
                  <a:pt x="128" y="1514"/>
                </a:lnTo>
                <a:lnTo>
                  <a:pt x="128" y="1642"/>
                </a:lnTo>
                <a:lnTo>
                  <a:pt x="0" y="1642"/>
                </a:lnTo>
                <a:lnTo>
                  <a:pt x="0" y="1514"/>
                </a:lnTo>
                <a:close/>
                <a:moveTo>
                  <a:pt x="707" y="1514"/>
                </a:moveTo>
                <a:lnTo>
                  <a:pt x="835" y="1514"/>
                </a:lnTo>
                <a:lnTo>
                  <a:pt x="835" y="1642"/>
                </a:lnTo>
                <a:lnTo>
                  <a:pt x="707" y="1642"/>
                </a:lnTo>
                <a:lnTo>
                  <a:pt x="707" y="1514"/>
                </a:lnTo>
                <a:close/>
                <a:moveTo>
                  <a:pt x="1393" y="1514"/>
                </a:moveTo>
                <a:lnTo>
                  <a:pt x="1521" y="1514"/>
                </a:lnTo>
                <a:lnTo>
                  <a:pt x="1521" y="1642"/>
                </a:lnTo>
                <a:lnTo>
                  <a:pt x="1393" y="1642"/>
                </a:lnTo>
                <a:lnTo>
                  <a:pt x="1393" y="1514"/>
                </a:lnTo>
                <a:close/>
                <a:moveTo>
                  <a:pt x="2078" y="1514"/>
                </a:moveTo>
                <a:lnTo>
                  <a:pt x="2206" y="1514"/>
                </a:lnTo>
                <a:lnTo>
                  <a:pt x="2206" y="1642"/>
                </a:lnTo>
                <a:lnTo>
                  <a:pt x="2078" y="1642"/>
                </a:lnTo>
                <a:lnTo>
                  <a:pt x="2078" y="1514"/>
                </a:lnTo>
                <a:close/>
                <a:moveTo>
                  <a:pt x="2786" y="1514"/>
                </a:moveTo>
                <a:lnTo>
                  <a:pt x="2914" y="1514"/>
                </a:lnTo>
                <a:lnTo>
                  <a:pt x="2914" y="1642"/>
                </a:lnTo>
                <a:lnTo>
                  <a:pt x="2786" y="1642"/>
                </a:lnTo>
                <a:lnTo>
                  <a:pt x="2786" y="1514"/>
                </a:lnTo>
                <a:close/>
                <a:moveTo>
                  <a:pt x="3449" y="1514"/>
                </a:moveTo>
                <a:lnTo>
                  <a:pt x="3577" y="1514"/>
                </a:lnTo>
                <a:lnTo>
                  <a:pt x="3577" y="1642"/>
                </a:lnTo>
                <a:lnTo>
                  <a:pt x="3449" y="1642"/>
                </a:lnTo>
                <a:lnTo>
                  <a:pt x="3449" y="1514"/>
                </a:lnTo>
                <a:close/>
                <a:moveTo>
                  <a:pt x="0" y="2197"/>
                </a:moveTo>
                <a:lnTo>
                  <a:pt x="128" y="2197"/>
                </a:lnTo>
                <a:lnTo>
                  <a:pt x="128" y="2325"/>
                </a:lnTo>
                <a:lnTo>
                  <a:pt x="0" y="2325"/>
                </a:lnTo>
                <a:lnTo>
                  <a:pt x="0" y="2197"/>
                </a:lnTo>
                <a:close/>
                <a:moveTo>
                  <a:pt x="707" y="2197"/>
                </a:moveTo>
                <a:lnTo>
                  <a:pt x="835" y="2197"/>
                </a:lnTo>
                <a:lnTo>
                  <a:pt x="835" y="2325"/>
                </a:lnTo>
                <a:lnTo>
                  <a:pt x="707" y="2325"/>
                </a:lnTo>
                <a:lnTo>
                  <a:pt x="707" y="2197"/>
                </a:lnTo>
                <a:close/>
                <a:moveTo>
                  <a:pt x="1393" y="2197"/>
                </a:moveTo>
                <a:lnTo>
                  <a:pt x="1521" y="2197"/>
                </a:lnTo>
                <a:lnTo>
                  <a:pt x="1521" y="2325"/>
                </a:lnTo>
                <a:lnTo>
                  <a:pt x="1393" y="2325"/>
                </a:lnTo>
                <a:lnTo>
                  <a:pt x="1393" y="2197"/>
                </a:lnTo>
                <a:close/>
                <a:moveTo>
                  <a:pt x="2078" y="2197"/>
                </a:moveTo>
                <a:lnTo>
                  <a:pt x="2206" y="2197"/>
                </a:lnTo>
                <a:lnTo>
                  <a:pt x="2206" y="2325"/>
                </a:lnTo>
                <a:lnTo>
                  <a:pt x="2078" y="2325"/>
                </a:lnTo>
                <a:lnTo>
                  <a:pt x="2078" y="2197"/>
                </a:lnTo>
                <a:close/>
                <a:moveTo>
                  <a:pt x="2786" y="2197"/>
                </a:moveTo>
                <a:lnTo>
                  <a:pt x="2914" y="2197"/>
                </a:lnTo>
                <a:lnTo>
                  <a:pt x="2914" y="2325"/>
                </a:lnTo>
                <a:lnTo>
                  <a:pt x="2786" y="2325"/>
                </a:lnTo>
                <a:lnTo>
                  <a:pt x="2786" y="2197"/>
                </a:lnTo>
                <a:close/>
                <a:moveTo>
                  <a:pt x="3449" y="2197"/>
                </a:moveTo>
                <a:lnTo>
                  <a:pt x="3577" y="2197"/>
                </a:lnTo>
                <a:lnTo>
                  <a:pt x="3577" y="2325"/>
                </a:lnTo>
                <a:lnTo>
                  <a:pt x="3449" y="2325"/>
                </a:lnTo>
                <a:lnTo>
                  <a:pt x="3449" y="2197"/>
                </a:lnTo>
                <a:close/>
                <a:moveTo>
                  <a:pt x="343" y="320"/>
                </a:moveTo>
                <a:lnTo>
                  <a:pt x="471" y="320"/>
                </a:lnTo>
                <a:lnTo>
                  <a:pt x="471" y="448"/>
                </a:lnTo>
                <a:lnTo>
                  <a:pt x="343" y="448"/>
                </a:lnTo>
                <a:lnTo>
                  <a:pt x="343" y="320"/>
                </a:lnTo>
                <a:close/>
                <a:moveTo>
                  <a:pt x="1050" y="320"/>
                </a:moveTo>
                <a:lnTo>
                  <a:pt x="1178" y="320"/>
                </a:lnTo>
                <a:lnTo>
                  <a:pt x="1178" y="448"/>
                </a:lnTo>
                <a:lnTo>
                  <a:pt x="1050" y="448"/>
                </a:lnTo>
                <a:lnTo>
                  <a:pt x="1050" y="320"/>
                </a:lnTo>
                <a:close/>
                <a:moveTo>
                  <a:pt x="1736" y="320"/>
                </a:moveTo>
                <a:lnTo>
                  <a:pt x="1864" y="320"/>
                </a:lnTo>
                <a:lnTo>
                  <a:pt x="1864" y="448"/>
                </a:lnTo>
                <a:lnTo>
                  <a:pt x="1736" y="448"/>
                </a:lnTo>
                <a:lnTo>
                  <a:pt x="1736" y="320"/>
                </a:lnTo>
                <a:close/>
                <a:moveTo>
                  <a:pt x="2421" y="320"/>
                </a:moveTo>
                <a:lnTo>
                  <a:pt x="2549" y="320"/>
                </a:lnTo>
                <a:lnTo>
                  <a:pt x="2549" y="448"/>
                </a:lnTo>
                <a:lnTo>
                  <a:pt x="2421" y="448"/>
                </a:lnTo>
                <a:lnTo>
                  <a:pt x="2421" y="320"/>
                </a:lnTo>
                <a:close/>
                <a:moveTo>
                  <a:pt x="3129" y="320"/>
                </a:moveTo>
                <a:lnTo>
                  <a:pt x="3257" y="320"/>
                </a:lnTo>
                <a:lnTo>
                  <a:pt x="3257" y="448"/>
                </a:lnTo>
                <a:lnTo>
                  <a:pt x="3129" y="448"/>
                </a:lnTo>
                <a:lnTo>
                  <a:pt x="3129" y="320"/>
                </a:lnTo>
                <a:close/>
                <a:moveTo>
                  <a:pt x="3792" y="320"/>
                </a:moveTo>
                <a:lnTo>
                  <a:pt x="3920" y="320"/>
                </a:lnTo>
                <a:lnTo>
                  <a:pt x="3920" y="448"/>
                </a:lnTo>
                <a:lnTo>
                  <a:pt x="3792" y="448"/>
                </a:lnTo>
                <a:lnTo>
                  <a:pt x="3792" y="320"/>
                </a:lnTo>
                <a:close/>
                <a:moveTo>
                  <a:pt x="343" y="920"/>
                </a:moveTo>
                <a:lnTo>
                  <a:pt x="471" y="920"/>
                </a:lnTo>
                <a:lnTo>
                  <a:pt x="471" y="1048"/>
                </a:lnTo>
                <a:lnTo>
                  <a:pt x="343" y="1048"/>
                </a:lnTo>
                <a:lnTo>
                  <a:pt x="343" y="920"/>
                </a:lnTo>
                <a:close/>
                <a:moveTo>
                  <a:pt x="1050" y="920"/>
                </a:moveTo>
                <a:lnTo>
                  <a:pt x="1178" y="920"/>
                </a:lnTo>
                <a:lnTo>
                  <a:pt x="1178" y="1048"/>
                </a:lnTo>
                <a:lnTo>
                  <a:pt x="1050" y="1048"/>
                </a:lnTo>
                <a:lnTo>
                  <a:pt x="1050" y="920"/>
                </a:lnTo>
                <a:close/>
                <a:moveTo>
                  <a:pt x="1736" y="920"/>
                </a:moveTo>
                <a:lnTo>
                  <a:pt x="1864" y="920"/>
                </a:lnTo>
                <a:lnTo>
                  <a:pt x="1864" y="1048"/>
                </a:lnTo>
                <a:lnTo>
                  <a:pt x="1736" y="1048"/>
                </a:lnTo>
                <a:lnTo>
                  <a:pt x="1736" y="920"/>
                </a:lnTo>
                <a:close/>
                <a:moveTo>
                  <a:pt x="2421" y="920"/>
                </a:moveTo>
                <a:lnTo>
                  <a:pt x="2549" y="920"/>
                </a:lnTo>
                <a:lnTo>
                  <a:pt x="2549" y="1048"/>
                </a:lnTo>
                <a:lnTo>
                  <a:pt x="2421" y="1048"/>
                </a:lnTo>
                <a:lnTo>
                  <a:pt x="2421" y="920"/>
                </a:lnTo>
                <a:close/>
                <a:moveTo>
                  <a:pt x="3129" y="920"/>
                </a:moveTo>
                <a:lnTo>
                  <a:pt x="3257" y="920"/>
                </a:lnTo>
                <a:lnTo>
                  <a:pt x="3257" y="1048"/>
                </a:lnTo>
                <a:lnTo>
                  <a:pt x="3129" y="1048"/>
                </a:lnTo>
                <a:lnTo>
                  <a:pt x="3129" y="920"/>
                </a:lnTo>
                <a:close/>
                <a:moveTo>
                  <a:pt x="3792" y="920"/>
                </a:moveTo>
                <a:lnTo>
                  <a:pt x="3920" y="920"/>
                </a:lnTo>
                <a:lnTo>
                  <a:pt x="3920" y="1048"/>
                </a:lnTo>
                <a:lnTo>
                  <a:pt x="3792" y="1048"/>
                </a:lnTo>
                <a:lnTo>
                  <a:pt x="3792" y="920"/>
                </a:lnTo>
                <a:close/>
                <a:moveTo>
                  <a:pt x="343" y="1514"/>
                </a:moveTo>
                <a:lnTo>
                  <a:pt x="471" y="1514"/>
                </a:lnTo>
                <a:lnTo>
                  <a:pt x="471" y="1642"/>
                </a:lnTo>
                <a:lnTo>
                  <a:pt x="343" y="1642"/>
                </a:lnTo>
                <a:lnTo>
                  <a:pt x="343" y="1514"/>
                </a:lnTo>
                <a:close/>
                <a:moveTo>
                  <a:pt x="1050" y="1514"/>
                </a:moveTo>
                <a:lnTo>
                  <a:pt x="1178" y="1514"/>
                </a:lnTo>
                <a:lnTo>
                  <a:pt x="1178" y="1642"/>
                </a:lnTo>
                <a:lnTo>
                  <a:pt x="1050" y="1642"/>
                </a:lnTo>
                <a:lnTo>
                  <a:pt x="1050" y="1514"/>
                </a:lnTo>
                <a:close/>
                <a:moveTo>
                  <a:pt x="1736" y="1514"/>
                </a:moveTo>
                <a:lnTo>
                  <a:pt x="1864" y="1514"/>
                </a:lnTo>
                <a:lnTo>
                  <a:pt x="1864" y="1642"/>
                </a:lnTo>
                <a:lnTo>
                  <a:pt x="1736" y="1642"/>
                </a:lnTo>
                <a:lnTo>
                  <a:pt x="1736" y="1514"/>
                </a:lnTo>
                <a:close/>
                <a:moveTo>
                  <a:pt x="2421" y="1514"/>
                </a:moveTo>
                <a:lnTo>
                  <a:pt x="2549" y="1514"/>
                </a:lnTo>
                <a:lnTo>
                  <a:pt x="2549" y="1642"/>
                </a:lnTo>
                <a:lnTo>
                  <a:pt x="2421" y="1642"/>
                </a:lnTo>
                <a:lnTo>
                  <a:pt x="2421" y="1514"/>
                </a:lnTo>
                <a:close/>
                <a:moveTo>
                  <a:pt x="3129" y="1514"/>
                </a:moveTo>
                <a:lnTo>
                  <a:pt x="3257" y="1514"/>
                </a:lnTo>
                <a:lnTo>
                  <a:pt x="3257" y="1642"/>
                </a:lnTo>
                <a:lnTo>
                  <a:pt x="3129" y="1642"/>
                </a:lnTo>
                <a:lnTo>
                  <a:pt x="3129" y="1514"/>
                </a:lnTo>
                <a:close/>
                <a:moveTo>
                  <a:pt x="3792" y="1514"/>
                </a:moveTo>
                <a:lnTo>
                  <a:pt x="3920" y="1514"/>
                </a:lnTo>
                <a:lnTo>
                  <a:pt x="3920" y="1642"/>
                </a:lnTo>
                <a:lnTo>
                  <a:pt x="3792" y="1642"/>
                </a:lnTo>
                <a:lnTo>
                  <a:pt x="3792" y="1514"/>
                </a:lnTo>
                <a:close/>
                <a:moveTo>
                  <a:pt x="343" y="2197"/>
                </a:moveTo>
                <a:lnTo>
                  <a:pt x="471" y="2197"/>
                </a:lnTo>
                <a:lnTo>
                  <a:pt x="471" y="2325"/>
                </a:lnTo>
                <a:lnTo>
                  <a:pt x="343" y="2325"/>
                </a:lnTo>
                <a:lnTo>
                  <a:pt x="343" y="2197"/>
                </a:lnTo>
                <a:close/>
                <a:moveTo>
                  <a:pt x="1050" y="2197"/>
                </a:moveTo>
                <a:lnTo>
                  <a:pt x="1178" y="2197"/>
                </a:lnTo>
                <a:lnTo>
                  <a:pt x="1178" y="2325"/>
                </a:lnTo>
                <a:lnTo>
                  <a:pt x="1050" y="2325"/>
                </a:lnTo>
                <a:lnTo>
                  <a:pt x="1050" y="2197"/>
                </a:lnTo>
                <a:close/>
                <a:moveTo>
                  <a:pt x="1736" y="2197"/>
                </a:moveTo>
                <a:lnTo>
                  <a:pt x="1864" y="2197"/>
                </a:lnTo>
                <a:lnTo>
                  <a:pt x="1864" y="2325"/>
                </a:lnTo>
                <a:lnTo>
                  <a:pt x="1736" y="2325"/>
                </a:lnTo>
                <a:lnTo>
                  <a:pt x="1736" y="2197"/>
                </a:lnTo>
                <a:close/>
                <a:moveTo>
                  <a:pt x="2421" y="2197"/>
                </a:moveTo>
                <a:lnTo>
                  <a:pt x="2549" y="2197"/>
                </a:lnTo>
                <a:lnTo>
                  <a:pt x="2549" y="2325"/>
                </a:lnTo>
                <a:lnTo>
                  <a:pt x="2421" y="2325"/>
                </a:lnTo>
                <a:lnTo>
                  <a:pt x="2421" y="2197"/>
                </a:lnTo>
                <a:close/>
                <a:moveTo>
                  <a:pt x="3129" y="2197"/>
                </a:moveTo>
                <a:lnTo>
                  <a:pt x="3257" y="2197"/>
                </a:lnTo>
                <a:lnTo>
                  <a:pt x="3257" y="2325"/>
                </a:lnTo>
                <a:lnTo>
                  <a:pt x="3129" y="2325"/>
                </a:lnTo>
                <a:lnTo>
                  <a:pt x="3129" y="2197"/>
                </a:lnTo>
                <a:close/>
                <a:moveTo>
                  <a:pt x="3792" y="2197"/>
                </a:moveTo>
                <a:lnTo>
                  <a:pt x="3920" y="2197"/>
                </a:lnTo>
                <a:lnTo>
                  <a:pt x="3920" y="2325"/>
                </a:lnTo>
                <a:lnTo>
                  <a:pt x="3792" y="2325"/>
                </a:lnTo>
                <a:lnTo>
                  <a:pt x="3792" y="2197"/>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endParaRPr lang="zh-CN" altLang="en-US" sz="1800" strike="noStrike" noProof="1">
              <a:solidFill>
                <a:schemeClr val="lt1"/>
              </a:solidFill>
              <a:cs typeface="思源黑体 CN Normal" panose="020B0400000000000000" charset="-122"/>
            </a:endParaRPr>
          </a:p>
        </p:txBody>
      </p:sp>
      <p:sp>
        <p:nvSpPr>
          <p:cNvPr id="3" name="文本框 2"/>
          <p:cNvSpPr txBox="1"/>
          <p:nvPr>
            <p:custDataLst>
              <p:tags r:id="rId3"/>
            </p:custDataLst>
          </p:nvPr>
        </p:nvSpPr>
        <p:spPr>
          <a:xfrm>
            <a:off x="196215" y="6288405"/>
            <a:ext cx="2191385" cy="445135"/>
          </a:xfrm>
          <a:prstGeom prst="rect">
            <a:avLst/>
          </a:prstGeom>
          <a:noFill/>
        </p:spPr>
        <p:txBody>
          <a:bodyPr wrap="square" rtlCol="0">
            <a:spAutoFit/>
          </a:bodyPr>
          <a:lstStyle/>
          <a:p>
            <a:pPr algn="l"/>
            <a:r>
              <a:rPr lang="zh-CN" sz="2300" b="1" dirty="0">
                <a:solidFill>
                  <a:schemeClr val="tx1"/>
                </a:solidFill>
                <a:latin typeface="微软雅黑" panose="020B0503020204020204" charset="-122"/>
                <a:ea typeface="微软雅黑" panose="020B0503020204020204" charset="-122"/>
                <a:cs typeface="方正公文黑体" panose="02000500000000000000" charset="-122"/>
              </a:rPr>
              <a:t>封面三</a:t>
            </a:r>
            <a:endParaRPr lang="zh-CN" altLang="en-US" sz="2300" b="1" dirty="0">
              <a:solidFill>
                <a:schemeClr val="tx1"/>
              </a:solidFill>
              <a:latin typeface="微软雅黑" panose="020B0503020204020204" charset="-122"/>
              <a:ea typeface="微软雅黑" panose="020B0503020204020204" charset="-122"/>
              <a:cs typeface="方正公文黑体" panose="02000500000000000000" charset="-122"/>
            </a:endParaRPr>
          </a:p>
        </p:txBody>
      </p:sp>
      <p:sp>
        <p:nvSpPr>
          <p:cNvPr id="11" name="文本框 10"/>
          <p:cNvSpPr txBox="1"/>
          <p:nvPr>
            <p:custDataLst>
              <p:tags r:id="rId4"/>
            </p:custDataLst>
          </p:nvPr>
        </p:nvSpPr>
        <p:spPr>
          <a:xfrm>
            <a:off x="4297680" y="3485515"/>
            <a:ext cx="3502660" cy="688340"/>
          </a:xfrm>
          <a:prstGeom prst="rect">
            <a:avLst/>
          </a:prstGeom>
          <a:noFill/>
        </p:spPr>
        <p:txBody>
          <a:bodyPr wrap="square" rtlCol="0">
            <a:noAutofit/>
          </a:bodyPr>
          <a:lstStyle/>
          <a:p>
            <a:pPr indent="0" algn="ctr" fontAlgn="auto">
              <a:lnSpc>
                <a:spcPct val="130000"/>
              </a:lnSpc>
            </a:pPr>
            <a:r>
              <a:rPr lang="en-US" altLang="zh-CN"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2023</a:t>
            </a:r>
            <a:r>
              <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年</a:t>
            </a:r>
            <a:r>
              <a:rPr lang="en-US" altLang="zh-CN"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11</a:t>
            </a:r>
            <a:r>
              <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月</a:t>
            </a:r>
            <a:endPar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3797935" y="2654300"/>
            <a:ext cx="5330825" cy="583565"/>
          </a:xfrm>
          <a:prstGeom prst="rect">
            <a:avLst/>
          </a:prstGeom>
        </p:spPr>
        <p:txBody>
          <a:bodyPr wrap="square">
            <a:spAutoFit/>
            <a:extLst>
              <a:ext uri="{4A0BC546-FE56-4ADE-93B0-CB8AF2F6F144}">
                <wpsdc:textFrameExt xmlns:wpsdc="http://www.wps.cn/officeDocument/2022/drawingmlCustomData" type="text"/>
              </a:ext>
            </a:extLst>
          </a:bodyPr>
          <a:p>
            <a:pPr algn="l"/>
            <a:r>
              <a:rPr lang="zh-CN" altLang="en-US"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武汉设计工程学院</a:t>
            </a:r>
            <a:r>
              <a:rPr lang="en-US" altLang="zh-CN"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 xx</a:t>
            </a:r>
            <a:r>
              <a:rPr lang="zh-CN" altLang="en-US" sz="32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学院</a:t>
            </a:r>
            <a:endParaRPr lang="zh-CN" altLang="en-US" sz="3200">
              <a:latin typeface="Arial" panose="020B0604020202020204" pitchFamily="34" charset="0"/>
              <a:ea typeface="微软雅黑" panose="020B0503020204020204" charset="-122"/>
            </a:endParaRPr>
          </a:p>
        </p:txBody>
      </p:sp>
      <p:pic>
        <p:nvPicPr>
          <p:cNvPr id="9" name="图片 8" descr="20200923-WIDS简体版-2-02"/>
          <p:cNvPicPr>
            <a:picLocks noChangeAspect="1"/>
          </p:cNvPicPr>
          <p:nvPr>
            <p:custDataLst>
              <p:tags r:id="rId5"/>
            </p:custDataLst>
          </p:nvPr>
        </p:nvPicPr>
        <p:blipFill>
          <a:blip r:embed="rId6"/>
          <a:stretch>
            <a:fillRect/>
          </a:stretch>
        </p:blipFill>
        <p:spPr>
          <a:xfrm>
            <a:off x="311785" y="219075"/>
            <a:ext cx="2842895" cy="49339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18770" y="5981065"/>
            <a:ext cx="2472690" cy="445135"/>
          </a:xfrm>
          <a:prstGeom prst="rect">
            <a:avLst/>
          </a:prstGeom>
          <a:noFill/>
        </p:spPr>
        <p:txBody>
          <a:bodyPr wrap="square" rtlCol="0">
            <a:spAutoFit/>
          </a:bodyPr>
          <a:lstStyle/>
          <a:p>
            <a:pPr algn="l"/>
            <a:r>
              <a:rPr lang="zh-CN" sz="2300" b="1" dirty="0">
                <a:solidFill>
                  <a:schemeClr val="tx1"/>
                </a:solidFill>
                <a:latin typeface="微软雅黑" panose="020B0503020204020204" charset="-122"/>
                <a:ea typeface="微软雅黑" panose="020B0503020204020204" charset="-122"/>
                <a:cs typeface="微软雅黑" panose="020B0503020204020204" charset="-122"/>
              </a:rPr>
              <a:t>封面四</a:t>
            </a:r>
            <a:endParaRPr lang="zh-CN" altLang="en-US" sz="2300" b="1" dirty="0">
              <a:solidFill>
                <a:schemeClr val="accent6"/>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2069147" y="1096232"/>
            <a:ext cx="8053705" cy="1568450"/>
          </a:xfrm>
          <a:prstGeom prst="rect">
            <a:avLst/>
          </a:prstGeom>
          <a:noFill/>
        </p:spPr>
        <p:txBody>
          <a:bodyPr wrap="square">
            <a:spAutoFit/>
          </a:bodyPr>
          <a:lstStyle/>
          <a:p>
            <a:pPr algn="ctr"/>
            <a:r>
              <a:rPr lang="en-US" altLang="zh-CN" sz="4800" b="1" spc="150" dirty="0">
                <a:solidFill>
                  <a:srgbClr val="267FC3"/>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rPr>
              <a:t>XX</a:t>
            </a:r>
            <a:r>
              <a:rPr lang="zh-CN" altLang="en-US" sz="4800" b="1" spc="150" dirty="0">
                <a:solidFill>
                  <a:srgbClr val="267FC3"/>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rPr>
              <a:t>学院</a:t>
            </a:r>
            <a:endParaRPr lang="zh-CN" altLang="en-US" sz="4800" b="1" spc="150" dirty="0">
              <a:solidFill>
                <a:srgbClr val="267FC3"/>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a:p>
            <a:pPr algn="ctr"/>
            <a:r>
              <a:rPr lang="zh-CN" altLang="en-US" sz="4800" b="1" spc="150" dirty="0">
                <a:solidFill>
                  <a:srgbClr val="267FC3"/>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rPr>
              <a:t>教学工作合格评估汇报</a:t>
            </a:r>
            <a:endParaRPr lang="zh-CN" altLang="en-US" sz="4800" b="1" spc="150" dirty="0">
              <a:solidFill>
                <a:srgbClr val="267FC3"/>
              </a:soli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3"/>
            </p:custDataLst>
          </p:nvPr>
        </p:nvSpPr>
        <p:spPr>
          <a:xfrm>
            <a:off x="3343275" y="5611495"/>
            <a:ext cx="5453380" cy="598805"/>
          </a:xfrm>
          <a:prstGeom prst="rect">
            <a:avLst/>
          </a:prstGeom>
          <a:noFill/>
        </p:spPr>
        <p:txBody>
          <a:bodyPr wrap="square" rtlCol="0">
            <a:noAutofit/>
          </a:bodyPr>
          <a:lstStyle/>
          <a:p>
            <a:pPr indent="0" algn="ctr" fontAlgn="auto"/>
            <a:r>
              <a:rPr lang="en-US" altLang="zh-CN"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2023</a:t>
            </a:r>
            <a:r>
              <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年</a:t>
            </a:r>
            <a:r>
              <a:rPr lang="en-US" altLang="zh-CN"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11</a:t>
            </a:r>
            <a:r>
              <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月</a:t>
            </a:r>
            <a:endParaRPr lang="zh-CN" altLang="en-US" sz="2400" b="1"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pic>
        <p:nvPicPr>
          <p:cNvPr id="18" name="Picture 2" descr="C:\Users\Administrator\Desktop\素材\设计素材\学校和成影的logo（2020年新版）\2020简体版logo3.png"/>
          <p:cNvPicPr>
            <a:picLocks noChangeAspect="1" noChangeArrowheads="1"/>
          </p:cNvPicPr>
          <p:nvPr>
            <p:custDataLst>
              <p:tags r:id="rId4"/>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18770" y="226060"/>
            <a:ext cx="2715260" cy="427990"/>
          </a:xfrm>
          <a:prstGeom prst="rect">
            <a:avLst/>
          </a:prstGeom>
          <a:noFill/>
          <a:effectLst>
            <a:outerShdw blurRad="50800" dist="38100" dir="2700000" algn="tl" rotWithShape="0">
              <a:prstClr val="black">
                <a:alpha val="40000"/>
              </a:prstClr>
            </a:outerShdw>
          </a:effectLst>
        </p:spPr>
      </p:pic>
      <p:pic>
        <p:nvPicPr>
          <p:cNvPr id="4" name="图片 3" descr="2,25-5"/>
          <p:cNvPicPr>
            <a:picLocks noChangeAspect="1"/>
          </p:cNvPicPr>
          <p:nvPr/>
        </p:nvPicPr>
        <p:blipFill>
          <a:blip r:embed="rId6"/>
          <a:srcRect/>
          <a:stretch>
            <a:fillRect/>
          </a:stretch>
        </p:blipFill>
        <p:spPr>
          <a:xfrm>
            <a:off x="5715" y="2777490"/>
            <a:ext cx="12185650" cy="2706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4" name="文本框 43"/>
          <p:cNvSpPr txBox="1"/>
          <p:nvPr>
            <p:custDataLst>
              <p:tags r:id="rId1"/>
            </p:custDataLst>
          </p:nvPr>
        </p:nvSpPr>
        <p:spPr>
          <a:xfrm>
            <a:off x="1633855" y="657225"/>
            <a:ext cx="8721090" cy="1322070"/>
          </a:xfrm>
          <a:prstGeom prst="rect">
            <a:avLst/>
          </a:prstGeom>
          <a:noFill/>
        </p:spPr>
        <p:txBody>
          <a:bodyPr wrap="square" rtlCol="0">
            <a:spAutoFit/>
          </a:bodyPr>
          <a:lstStyle/>
          <a:p>
            <a:pPr algn="ctr"/>
            <a:r>
              <a:rPr lang="en-US" altLang="zh-CN" sz="8000">
                <a:solidFill>
                  <a:srgbClr val="164797">
                    <a:alpha val="5000"/>
                  </a:srgbClr>
                </a:solidFill>
                <a:latin typeface="思源黑体 CN Bold" panose="020B0800000000000000" pitchFamily="34" charset="-122"/>
                <a:ea typeface="思源黑体 CN Bold" panose="020B0800000000000000" pitchFamily="34" charset="-122"/>
                <a:cs typeface="思源黑体 CN Regular" panose="020B0500000000000000" pitchFamily="34" charset="-122"/>
              </a:rPr>
              <a:t>CON</a:t>
            </a:r>
            <a:r>
              <a:rPr lang="en-US" altLang="zh-CN" sz="8000">
                <a:solidFill>
                  <a:srgbClr val="0070C0">
                    <a:alpha val="5000"/>
                  </a:srgbClr>
                </a:solidFill>
                <a:latin typeface="微软雅黑" panose="020B0503020204020204" charset="-122"/>
                <a:ea typeface="微软雅黑" panose="020B0503020204020204" charset="-122"/>
                <a:cs typeface="思源黑体 CN Regular" panose="020B0500000000000000" pitchFamily="34" charset="-122"/>
              </a:rPr>
              <a:t>TE</a:t>
            </a:r>
            <a:r>
              <a:rPr lang="en-US" altLang="zh-CN" sz="8000">
                <a:solidFill>
                  <a:srgbClr val="164797">
                    <a:alpha val="5000"/>
                  </a:srgbClr>
                </a:solidFill>
                <a:latin typeface="微软雅黑" panose="020B0503020204020204" charset="-122"/>
                <a:ea typeface="微软雅黑" panose="020B0503020204020204" charset="-122"/>
                <a:cs typeface="思源黑体 CN Regular" panose="020B0500000000000000" pitchFamily="34" charset="-122"/>
              </a:rPr>
              <a:t>N</a:t>
            </a:r>
            <a:r>
              <a:rPr lang="en-US" altLang="zh-CN" sz="8000">
                <a:solidFill>
                  <a:srgbClr val="164797">
                    <a:alpha val="5000"/>
                  </a:srgbClr>
                </a:solidFill>
                <a:latin typeface="思源黑体 CN Bold" panose="020B0800000000000000" pitchFamily="34" charset="-122"/>
                <a:ea typeface="思源黑体 CN Bold" panose="020B0800000000000000" pitchFamily="34" charset="-122"/>
                <a:cs typeface="思源黑体 CN Regular" panose="020B0500000000000000" pitchFamily="34" charset="-122"/>
              </a:rPr>
              <a:t>TS</a:t>
            </a:r>
            <a:endParaRPr lang="en-US" altLang="zh-CN" sz="8000">
              <a:solidFill>
                <a:srgbClr val="164797">
                  <a:alpha val="5000"/>
                </a:srgbClr>
              </a:solidFill>
              <a:latin typeface="思源黑体 CN Bold" panose="020B0800000000000000" pitchFamily="34" charset="-122"/>
              <a:ea typeface="思源黑体 CN Bold" panose="020B0800000000000000" pitchFamily="34" charset="-122"/>
              <a:cs typeface="思源黑体 CN Regular" panose="020B0500000000000000" pitchFamily="34" charset="-122"/>
            </a:endParaRPr>
          </a:p>
        </p:txBody>
      </p:sp>
      <p:sp>
        <p:nvSpPr>
          <p:cNvPr id="20" name="矩形 19"/>
          <p:cNvSpPr/>
          <p:nvPr>
            <p:custDataLst>
              <p:tags r:id="rId2"/>
            </p:custDataLst>
          </p:nvPr>
        </p:nvSpPr>
        <p:spPr>
          <a:xfrm flipH="1">
            <a:off x="-685800" y="2922270"/>
            <a:ext cx="426085" cy="42862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b="1" strike="noStrike" noProof="1">
              <a:solidFill>
                <a:schemeClr val="lt1"/>
              </a:solidFill>
              <a:latin typeface="微软雅黑" panose="020B0503020204020204" charset="-122"/>
              <a:ea typeface="微软雅黑" panose="020B0503020204020204" charset="-122"/>
              <a:cs typeface="思源黑体 CN Normal" panose="020B0400000000000000" charset="-122"/>
            </a:endParaRPr>
          </a:p>
        </p:txBody>
      </p:sp>
      <p:sp>
        <p:nvSpPr>
          <p:cNvPr id="21" name="矩形 20"/>
          <p:cNvSpPr/>
          <p:nvPr>
            <p:custDataLst>
              <p:tags r:id="rId3"/>
            </p:custDataLst>
          </p:nvPr>
        </p:nvSpPr>
        <p:spPr>
          <a:xfrm flipH="1">
            <a:off x="-275590" y="1861185"/>
            <a:ext cx="275590" cy="27813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b="1" strike="noStrike" noProof="1">
              <a:solidFill>
                <a:schemeClr val="lt1"/>
              </a:solidFill>
              <a:latin typeface="微软雅黑" panose="020B0503020204020204" charset="-122"/>
              <a:ea typeface="微软雅黑" panose="020B0503020204020204" charset="-122"/>
              <a:cs typeface="思源黑体 CN Normal" panose="020B0400000000000000" charset="-122"/>
            </a:endParaRPr>
          </a:p>
        </p:txBody>
      </p:sp>
      <p:sp>
        <p:nvSpPr>
          <p:cNvPr id="22" name="矩形 21"/>
          <p:cNvSpPr/>
          <p:nvPr>
            <p:custDataLst>
              <p:tags r:id="rId4"/>
            </p:custDataLst>
          </p:nvPr>
        </p:nvSpPr>
        <p:spPr>
          <a:xfrm flipH="1">
            <a:off x="12641580" y="4086225"/>
            <a:ext cx="275590" cy="27813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800" b="1" strike="noStrike" noProof="1">
              <a:solidFill>
                <a:schemeClr val="lt1"/>
              </a:solidFill>
              <a:latin typeface="微软雅黑" panose="020B0503020204020204" charset="-122"/>
              <a:ea typeface="微软雅黑" panose="020B0503020204020204" charset="-122"/>
              <a:cs typeface="思源黑体 CN Normal" panose="020B0400000000000000" charset="-122"/>
            </a:endParaRPr>
          </a:p>
        </p:txBody>
      </p:sp>
      <p:sp>
        <p:nvSpPr>
          <p:cNvPr id="41" name="文本框 40"/>
          <p:cNvSpPr txBox="1"/>
          <p:nvPr>
            <p:custDataLst>
              <p:tags r:id="rId5"/>
            </p:custDataLst>
          </p:nvPr>
        </p:nvSpPr>
        <p:spPr>
          <a:xfrm>
            <a:off x="5107940" y="897890"/>
            <a:ext cx="1772285" cy="829945"/>
          </a:xfrm>
          <a:prstGeom prst="rect">
            <a:avLst/>
          </a:prstGeom>
          <a:noFill/>
        </p:spPr>
        <p:txBody>
          <a:bodyPr wrap="square" rtlCol="0">
            <a:spAutoFit/>
          </a:bodyPr>
          <a:lstStyle/>
          <a:p>
            <a:pPr algn="just"/>
            <a:r>
              <a:rPr lang="zh-CN" altLang="en-US" sz="48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目录</a:t>
            </a:r>
            <a:endParaRPr lang="zh-CN" altLang="en-US" sz="4800" b="1" spc="100" dirty="0">
              <a:solidFill>
                <a:srgbClr val="2E7BC3"/>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67" name="组合 66"/>
          <p:cNvGrpSpPr/>
          <p:nvPr/>
        </p:nvGrpSpPr>
        <p:grpSpPr>
          <a:xfrm flipH="1">
            <a:off x="4674870" y="1255395"/>
            <a:ext cx="133350" cy="247015"/>
            <a:chOff x="15579" y="4712"/>
            <a:chExt cx="210" cy="389"/>
          </a:xfrm>
        </p:grpSpPr>
        <p:cxnSp>
          <p:nvCxnSpPr>
            <p:cNvPr id="69" name="直接连接符 68"/>
            <p:cNvCxnSpPr/>
            <p:nvPr>
              <p:custDataLst>
                <p:tags r:id="rId6"/>
              </p:custDataLst>
            </p:nvPr>
          </p:nvCxnSpPr>
          <p:spPr>
            <a:xfrm>
              <a:off x="15579" y="4712"/>
              <a:ext cx="211" cy="200"/>
            </a:xfrm>
            <a:prstGeom prst="line">
              <a:avLst/>
            </a:prstGeom>
            <a:ln w="38100">
              <a:solidFill>
                <a:srgbClr val="2E7BC3"/>
              </a:solidFill>
            </a:ln>
          </p:spPr>
          <p:style>
            <a:lnRef idx="1">
              <a:srgbClr val="1A4E1F"/>
            </a:lnRef>
            <a:fillRef idx="0">
              <a:srgbClr val="1A4E1F"/>
            </a:fillRef>
            <a:effectRef idx="0">
              <a:srgbClr val="1A4E1F"/>
            </a:effectRef>
            <a:fontRef idx="minor">
              <a:srgbClr val="000000"/>
            </a:fontRef>
          </p:style>
        </p:cxnSp>
        <p:cxnSp>
          <p:nvCxnSpPr>
            <p:cNvPr id="70" name="直接连接符 69"/>
            <p:cNvCxnSpPr/>
            <p:nvPr>
              <p:custDataLst>
                <p:tags r:id="rId7"/>
              </p:custDataLst>
            </p:nvPr>
          </p:nvCxnSpPr>
          <p:spPr>
            <a:xfrm flipH="1">
              <a:off x="15579" y="4901"/>
              <a:ext cx="200" cy="200"/>
            </a:xfrm>
            <a:prstGeom prst="line">
              <a:avLst/>
            </a:prstGeom>
            <a:ln w="38100">
              <a:solidFill>
                <a:srgbClr val="2E7BC3"/>
              </a:solidFill>
            </a:ln>
          </p:spPr>
          <p:style>
            <a:lnRef idx="1">
              <a:srgbClr val="1A4E1F"/>
            </a:lnRef>
            <a:fillRef idx="0">
              <a:srgbClr val="1A4E1F"/>
            </a:fillRef>
            <a:effectRef idx="0">
              <a:srgbClr val="1A4E1F"/>
            </a:effectRef>
            <a:fontRef idx="minor">
              <a:srgbClr val="000000"/>
            </a:fontRef>
          </p:style>
        </p:cxnSp>
      </p:grpSp>
      <p:grpSp>
        <p:nvGrpSpPr>
          <p:cNvPr id="159" name="组合 158"/>
          <p:cNvGrpSpPr/>
          <p:nvPr/>
        </p:nvGrpSpPr>
        <p:grpSpPr>
          <a:xfrm>
            <a:off x="6911340" y="1241425"/>
            <a:ext cx="133350" cy="247015"/>
            <a:chOff x="15579" y="4712"/>
            <a:chExt cx="210" cy="389"/>
          </a:xfrm>
        </p:grpSpPr>
        <p:cxnSp>
          <p:nvCxnSpPr>
            <p:cNvPr id="157" name="直接连接符 156"/>
            <p:cNvCxnSpPr/>
            <p:nvPr>
              <p:custDataLst>
                <p:tags r:id="rId8"/>
              </p:custDataLst>
            </p:nvPr>
          </p:nvCxnSpPr>
          <p:spPr>
            <a:xfrm>
              <a:off x="15579" y="4712"/>
              <a:ext cx="211" cy="200"/>
            </a:xfrm>
            <a:prstGeom prst="line">
              <a:avLst/>
            </a:prstGeom>
            <a:ln w="38100">
              <a:solidFill>
                <a:srgbClr val="2E7BC3"/>
              </a:solidFill>
            </a:ln>
          </p:spPr>
          <p:style>
            <a:lnRef idx="1">
              <a:srgbClr val="1A4E1F"/>
            </a:lnRef>
            <a:fillRef idx="0">
              <a:srgbClr val="1A4E1F"/>
            </a:fillRef>
            <a:effectRef idx="0">
              <a:srgbClr val="1A4E1F"/>
            </a:effectRef>
            <a:fontRef idx="minor">
              <a:srgbClr val="000000"/>
            </a:fontRef>
          </p:style>
        </p:cxnSp>
        <p:cxnSp>
          <p:nvCxnSpPr>
            <p:cNvPr id="158" name="直接连接符 157"/>
            <p:cNvCxnSpPr/>
            <p:nvPr>
              <p:custDataLst>
                <p:tags r:id="rId9"/>
              </p:custDataLst>
            </p:nvPr>
          </p:nvCxnSpPr>
          <p:spPr>
            <a:xfrm flipH="1">
              <a:off x="15579" y="4901"/>
              <a:ext cx="200" cy="200"/>
            </a:xfrm>
            <a:prstGeom prst="line">
              <a:avLst/>
            </a:prstGeom>
            <a:ln w="38100">
              <a:solidFill>
                <a:srgbClr val="2E7BC3"/>
              </a:solidFill>
            </a:ln>
          </p:spPr>
          <p:style>
            <a:lnRef idx="1">
              <a:srgbClr val="1A4E1F"/>
            </a:lnRef>
            <a:fillRef idx="0">
              <a:srgbClr val="1A4E1F"/>
            </a:fillRef>
            <a:effectRef idx="0">
              <a:srgbClr val="1A4E1F"/>
            </a:effectRef>
            <a:fontRef idx="minor">
              <a:srgbClr val="000000"/>
            </a:fontRef>
          </p:style>
        </p:cxnSp>
      </p:grpSp>
      <p:sp>
        <p:nvSpPr>
          <p:cNvPr id="65" name="矩形 64"/>
          <p:cNvSpPr/>
          <p:nvPr>
            <p:custDataLst>
              <p:tags r:id="rId10"/>
            </p:custDataLst>
          </p:nvPr>
        </p:nvSpPr>
        <p:spPr>
          <a:xfrm>
            <a:off x="635" y="3996690"/>
            <a:ext cx="12192000" cy="76200"/>
          </a:xfrm>
          <a:prstGeom prst="rect">
            <a:avLst/>
          </a:prstGeom>
          <a:solidFill>
            <a:srgbClr val="0070C0"/>
          </a:solidFill>
          <a:ln w="6350">
            <a:solidFill>
              <a:srgbClr val="16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chemeClr val="lt1"/>
              </a:solidFill>
              <a:latin typeface="微软雅黑" panose="020B0503020204020204" charset="-122"/>
              <a:ea typeface="微软雅黑" panose="020B0503020204020204" charset="-122"/>
              <a:cs typeface="思源黑体 CN Regular" panose="020B0500000000000000" pitchFamily="34" charset="-122"/>
            </a:endParaRPr>
          </a:p>
        </p:txBody>
      </p:sp>
      <p:sp>
        <p:nvSpPr>
          <p:cNvPr id="11" name="椭圆 10"/>
          <p:cNvSpPr/>
          <p:nvPr>
            <p:custDataLst>
              <p:tags r:id="rId11"/>
            </p:custDataLst>
          </p:nvPr>
        </p:nvSpPr>
        <p:spPr>
          <a:xfrm>
            <a:off x="1171575" y="4238625"/>
            <a:ext cx="827405" cy="793750"/>
          </a:xfrm>
          <a:prstGeom prst="ellipse">
            <a:avLst/>
          </a:prstGeom>
          <a:solidFill>
            <a:srgbClr val="2E7BC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rPr>
              <a:t>1</a:t>
            </a:r>
            <a:endPar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endParaRPr>
          </a:p>
        </p:txBody>
      </p:sp>
      <p:sp>
        <p:nvSpPr>
          <p:cNvPr id="10" name="文本框 9"/>
          <p:cNvSpPr txBox="1"/>
          <p:nvPr>
            <p:custDataLst>
              <p:tags r:id="rId12"/>
            </p:custDataLst>
          </p:nvPr>
        </p:nvSpPr>
        <p:spPr>
          <a:xfrm>
            <a:off x="603250" y="5313680"/>
            <a:ext cx="1964055" cy="460375"/>
          </a:xfrm>
          <a:prstGeom prst="rect">
            <a:avLst/>
          </a:prstGeom>
          <a:noFill/>
        </p:spPr>
        <p:txBody>
          <a:bodyPr wrap="square" rtlCol="0">
            <a:spAutoFit/>
          </a:bodyPr>
          <a:lstStyle/>
          <a:p>
            <a:pPr algn="ctr"/>
            <a:r>
              <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rPr>
              <a:t>添加内容</a:t>
            </a:r>
            <a:endPar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endParaRPr>
          </a:p>
        </p:txBody>
      </p:sp>
      <p:sp>
        <p:nvSpPr>
          <p:cNvPr id="2" name="矩形 1"/>
          <p:cNvSpPr/>
          <p:nvPr>
            <p:custDataLst>
              <p:tags r:id="rId13"/>
            </p:custDataLst>
          </p:nvPr>
        </p:nvSpPr>
        <p:spPr>
          <a:xfrm>
            <a:off x="1278890" y="6059805"/>
            <a:ext cx="720090" cy="7175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dk1"/>
              </a:solidFill>
              <a:latin typeface="微软雅黑" panose="020B0503020204020204" charset="-122"/>
              <a:ea typeface="微软雅黑" panose="020B0503020204020204" charset="-122"/>
              <a:cs typeface="思源黑体 CN Regular" panose="020B0500000000000000" pitchFamily="34" charset="-122"/>
            </a:endParaRPr>
          </a:p>
        </p:txBody>
      </p:sp>
      <p:sp>
        <p:nvSpPr>
          <p:cNvPr id="4" name="椭圆 3"/>
          <p:cNvSpPr/>
          <p:nvPr>
            <p:custDataLst>
              <p:tags r:id="rId14"/>
            </p:custDataLst>
          </p:nvPr>
        </p:nvSpPr>
        <p:spPr>
          <a:xfrm>
            <a:off x="3941445" y="4225290"/>
            <a:ext cx="827405" cy="793750"/>
          </a:xfrm>
          <a:prstGeom prst="ellipse">
            <a:avLst/>
          </a:prstGeom>
          <a:solidFill>
            <a:srgbClr val="2E7BC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rPr>
              <a:t>2</a:t>
            </a:r>
            <a:endPar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endParaRPr>
          </a:p>
        </p:txBody>
      </p:sp>
      <p:sp>
        <p:nvSpPr>
          <p:cNvPr id="5" name="文本框 4"/>
          <p:cNvSpPr txBox="1"/>
          <p:nvPr>
            <p:custDataLst>
              <p:tags r:id="rId15"/>
            </p:custDataLst>
          </p:nvPr>
        </p:nvSpPr>
        <p:spPr>
          <a:xfrm>
            <a:off x="3373120" y="5300345"/>
            <a:ext cx="1964055" cy="460375"/>
          </a:xfrm>
          <a:prstGeom prst="rect">
            <a:avLst/>
          </a:prstGeom>
          <a:noFill/>
        </p:spPr>
        <p:txBody>
          <a:bodyPr wrap="square" rtlCol="0">
            <a:spAutoFit/>
          </a:bodyPr>
          <a:lstStyle/>
          <a:p>
            <a:pPr algn="ctr"/>
            <a:r>
              <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rPr>
              <a:t>添加内容</a:t>
            </a:r>
            <a:endPar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endParaRPr>
          </a:p>
        </p:txBody>
      </p:sp>
      <p:sp>
        <p:nvSpPr>
          <p:cNvPr id="6" name="矩形 5"/>
          <p:cNvSpPr/>
          <p:nvPr>
            <p:custDataLst>
              <p:tags r:id="rId16"/>
            </p:custDataLst>
          </p:nvPr>
        </p:nvSpPr>
        <p:spPr>
          <a:xfrm>
            <a:off x="4048760" y="6046470"/>
            <a:ext cx="720090" cy="7175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dk1"/>
              </a:solidFill>
              <a:latin typeface="微软雅黑" panose="020B0503020204020204" charset="-122"/>
              <a:ea typeface="微软雅黑" panose="020B0503020204020204" charset="-122"/>
              <a:cs typeface="思源黑体 CN Regular" panose="020B0500000000000000" pitchFamily="34" charset="-122"/>
            </a:endParaRPr>
          </a:p>
        </p:txBody>
      </p:sp>
      <p:sp>
        <p:nvSpPr>
          <p:cNvPr id="7" name="椭圆 6"/>
          <p:cNvSpPr/>
          <p:nvPr>
            <p:custDataLst>
              <p:tags r:id="rId17"/>
            </p:custDataLst>
          </p:nvPr>
        </p:nvSpPr>
        <p:spPr>
          <a:xfrm>
            <a:off x="6711950" y="4239260"/>
            <a:ext cx="827405" cy="793750"/>
          </a:xfrm>
          <a:prstGeom prst="ellipse">
            <a:avLst/>
          </a:prstGeom>
          <a:solidFill>
            <a:srgbClr val="2E7BC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rPr>
              <a:t>3</a:t>
            </a:r>
            <a:endPar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endParaRPr>
          </a:p>
        </p:txBody>
      </p:sp>
      <p:sp>
        <p:nvSpPr>
          <p:cNvPr id="8" name="文本框 7"/>
          <p:cNvSpPr txBox="1"/>
          <p:nvPr>
            <p:custDataLst>
              <p:tags r:id="rId18"/>
            </p:custDataLst>
          </p:nvPr>
        </p:nvSpPr>
        <p:spPr>
          <a:xfrm>
            <a:off x="6143625" y="5314315"/>
            <a:ext cx="1964055" cy="460375"/>
          </a:xfrm>
          <a:prstGeom prst="rect">
            <a:avLst/>
          </a:prstGeom>
          <a:noFill/>
        </p:spPr>
        <p:txBody>
          <a:bodyPr wrap="square" rtlCol="0">
            <a:spAutoFit/>
          </a:bodyPr>
          <a:lstStyle/>
          <a:p>
            <a:pPr algn="ctr"/>
            <a:r>
              <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rPr>
              <a:t>添加内容</a:t>
            </a:r>
            <a:endPar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endParaRPr>
          </a:p>
        </p:txBody>
      </p:sp>
      <p:sp>
        <p:nvSpPr>
          <p:cNvPr id="9" name="矩形 8"/>
          <p:cNvSpPr/>
          <p:nvPr>
            <p:custDataLst>
              <p:tags r:id="rId19"/>
            </p:custDataLst>
          </p:nvPr>
        </p:nvSpPr>
        <p:spPr>
          <a:xfrm>
            <a:off x="6819265" y="6060440"/>
            <a:ext cx="720090" cy="7175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dk1"/>
              </a:solidFill>
              <a:latin typeface="微软雅黑" panose="020B0503020204020204" charset="-122"/>
              <a:ea typeface="微软雅黑" panose="020B0503020204020204" charset="-122"/>
              <a:cs typeface="思源黑体 CN Regular" panose="020B0500000000000000" pitchFamily="34" charset="-122"/>
            </a:endParaRPr>
          </a:p>
        </p:txBody>
      </p:sp>
      <p:sp>
        <p:nvSpPr>
          <p:cNvPr id="12" name="椭圆 11"/>
          <p:cNvSpPr/>
          <p:nvPr>
            <p:custDataLst>
              <p:tags r:id="rId20"/>
            </p:custDataLst>
          </p:nvPr>
        </p:nvSpPr>
        <p:spPr>
          <a:xfrm>
            <a:off x="9770110" y="4225290"/>
            <a:ext cx="827405" cy="793750"/>
          </a:xfrm>
          <a:prstGeom prst="ellipse">
            <a:avLst/>
          </a:prstGeom>
          <a:solidFill>
            <a:srgbClr val="2E7BC3"/>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rPr>
              <a:t>4</a:t>
            </a:r>
            <a:endParaRPr lang="en-US" altLang="zh-CN" sz="3200"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思源黑体 CN Bold" panose="020B0800000000000000" pitchFamily="34" charset="-122"/>
              <a:sym typeface="+mn-ea"/>
            </a:endParaRPr>
          </a:p>
        </p:txBody>
      </p:sp>
      <p:sp>
        <p:nvSpPr>
          <p:cNvPr id="14" name="文本框 13"/>
          <p:cNvSpPr txBox="1"/>
          <p:nvPr>
            <p:custDataLst>
              <p:tags r:id="rId21"/>
            </p:custDataLst>
          </p:nvPr>
        </p:nvSpPr>
        <p:spPr>
          <a:xfrm>
            <a:off x="9201785" y="5300345"/>
            <a:ext cx="1964055" cy="460375"/>
          </a:xfrm>
          <a:prstGeom prst="rect">
            <a:avLst/>
          </a:prstGeom>
          <a:noFill/>
        </p:spPr>
        <p:txBody>
          <a:bodyPr wrap="square" rtlCol="0">
            <a:spAutoFit/>
          </a:bodyPr>
          <a:lstStyle/>
          <a:p>
            <a:pPr algn="ctr"/>
            <a:r>
              <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rPr>
              <a:t>添加内容</a:t>
            </a:r>
            <a:endParaRPr lang="zh-CN" altLang="en-US" sz="2400" b="1">
              <a:solidFill>
                <a:schemeClr val="bg2">
                  <a:lumMod val="50000"/>
                </a:schemeClr>
              </a:solidFill>
              <a:latin typeface="微软雅黑" panose="020B0503020204020204" charset="-122"/>
              <a:ea typeface="微软雅黑" panose="020B0503020204020204" charset="-122"/>
              <a:cs typeface="思源黑体 CN Regular" panose="020B0500000000000000" pitchFamily="34" charset="-122"/>
            </a:endParaRPr>
          </a:p>
        </p:txBody>
      </p:sp>
      <p:sp>
        <p:nvSpPr>
          <p:cNvPr id="15" name="矩形 14"/>
          <p:cNvSpPr/>
          <p:nvPr>
            <p:custDataLst>
              <p:tags r:id="rId22"/>
            </p:custDataLst>
          </p:nvPr>
        </p:nvSpPr>
        <p:spPr>
          <a:xfrm>
            <a:off x="9877425" y="6046470"/>
            <a:ext cx="720090" cy="71755"/>
          </a:xfrm>
          <a:prstGeom prst="rect">
            <a:avLst/>
          </a:prstGeom>
          <a:solidFill>
            <a:srgbClr val="2E7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dk1"/>
              </a:solidFill>
              <a:latin typeface="微软雅黑" panose="020B0503020204020204" charset="-122"/>
              <a:ea typeface="微软雅黑" panose="020B0503020204020204" charset="-122"/>
              <a:cs typeface="思源黑体 CN Regular" panose="020B0500000000000000" pitchFamily="34" charset="-122"/>
            </a:endParaRPr>
          </a:p>
        </p:txBody>
      </p:sp>
      <p:cxnSp>
        <p:nvCxnSpPr>
          <p:cNvPr id="62" name="直接连接符 61"/>
          <p:cNvCxnSpPr/>
          <p:nvPr>
            <p:custDataLst>
              <p:tags r:id="rId23"/>
            </p:custDataLst>
          </p:nvPr>
        </p:nvCxnSpPr>
        <p:spPr>
          <a:xfrm>
            <a:off x="3085465" y="4295775"/>
            <a:ext cx="0" cy="2243455"/>
          </a:xfrm>
          <a:prstGeom prst="line">
            <a:avLst/>
          </a:prstGeom>
          <a:ln w="12700">
            <a:solidFill>
              <a:srgbClr val="FFFFFF">
                <a:lumMod val="95000"/>
              </a:srgbClr>
            </a:solidFill>
          </a:ln>
        </p:spPr>
        <p:style>
          <a:lnRef idx="1">
            <a:srgbClr val="1A4E1F"/>
          </a:lnRef>
          <a:fillRef idx="0">
            <a:srgbClr val="1A4E1F"/>
          </a:fillRef>
          <a:effectRef idx="0">
            <a:srgbClr val="1A4E1F"/>
          </a:effectRef>
          <a:fontRef idx="minor">
            <a:srgbClr val="000000"/>
          </a:fontRef>
        </p:style>
      </p:cxnSp>
      <p:cxnSp>
        <p:nvCxnSpPr>
          <p:cNvPr id="16" name="直接连接符 15"/>
          <p:cNvCxnSpPr/>
          <p:nvPr>
            <p:custDataLst>
              <p:tags r:id="rId24"/>
            </p:custDataLst>
          </p:nvPr>
        </p:nvCxnSpPr>
        <p:spPr>
          <a:xfrm>
            <a:off x="8992870" y="4239260"/>
            <a:ext cx="0" cy="2243455"/>
          </a:xfrm>
          <a:prstGeom prst="line">
            <a:avLst/>
          </a:prstGeom>
          <a:ln w="12700">
            <a:solidFill>
              <a:srgbClr val="FFFFFF">
                <a:lumMod val="95000"/>
              </a:srgbClr>
            </a:solidFill>
          </a:ln>
        </p:spPr>
        <p:style>
          <a:lnRef idx="1">
            <a:srgbClr val="1A4E1F"/>
          </a:lnRef>
          <a:fillRef idx="0">
            <a:srgbClr val="1A4E1F"/>
          </a:fillRef>
          <a:effectRef idx="0">
            <a:srgbClr val="1A4E1F"/>
          </a:effectRef>
          <a:fontRef idx="minor">
            <a:srgbClr val="000000"/>
          </a:fontRef>
        </p:style>
      </p:cxnSp>
      <p:cxnSp>
        <p:nvCxnSpPr>
          <p:cNvPr id="17" name="直接连接符 16"/>
          <p:cNvCxnSpPr/>
          <p:nvPr>
            <p:custDataLst>
              <p:tags r:id="rId25"/>
            </p:custDataLst>
          </p:nvPr>
        </p:nvCxnSpPr>
        <p:spPr>
          <a:xfrm>
            <a:off x="5937885" y="4405630"/>
            <a:ext cx="0" cy="2243455"/>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custDataLst>
              <p:tags r:id="rId26"/>
            </p:custDataLst>
          </p:nvPr>
        </p:nvSpPr>
        <p:spPr>
          <a:xfrm>
            <a:off x="6350" y="6412865"/>
            <a:ext cx="1543050" cy="445135"/>
          </a:xfrm>
          <a:prstGeom prst="rect">
            <a:avLst/>
          </a:prstGeom>
          <a:noFill/>
        </p:spPr>
        <p:txBody>
          <a:bodyPr wrap="square" rtlCol="0">
            <a:spAutoFit/>
          </a:bodyPr>
          <a:lstStyle/>
          <a:p>
            <a:pPr algn="ctr"/>
            <a:r>
              <a:rPr lang="zh-CN" sz="2300" b="1" dirty="0">
                <a:solidFill>
                  <a:schemeClr val="tx1"/>
                </a:solidFill>
                <a:latin typeface="微软雅黑" panose="020B0503020204020204" charset="-122"/>
                <a:ea typeface="微软雅黑" panose="020B0503020204020204" charset="-122"/>
                <a:cs typeface="方正公文黑体" panose="02000500000000000000" charset="-122"/>
              </a:rPr>
              <a:t>目录一</a:t>
            </a:r>
            <a:endParaRPr lang="zh-CN" sz="2300" b="1" dirty="0">
              <a:solidFill>
                <a:schemeClr val="tx1"/>
              </a:solidFill>
              <a:latin typeface="微软雅黑" panose="020B0503020204020204" charset="-122"/>
              <a:ea typeface="微软雅黑" panose="020B0503020204020204" charset="-122"/>
              <a:cs typeface="方正公文黑体" panose="02000500000000000000" charset="-122"/>
            </a:endParaRPr>
          </a:p>
        </p:txBody>
      </p:sp>
      <p:pic>
        <p:nvPicPr>
          <p:cNvPr id="18" name="图片 17" descr="5-1"/>
          <p:cNvPicPr>
            <a:picLocks noChangeAspect="1"/>
          </p:cNvPicPr>
          <p:nvPr/>
        </p:nvPicPr>
        <p:blipFill>
          <a:blip r:embed="rId27"/>
          <a:stretch>
            <a:fillRect/>
          </a:stretch>
        </p:blipFill>
        <p:spPr>
          <a:xfrm>
            <a:off x="-3175" y="1800860"/>
            <a:ext cx="12192000" cy="2193925"/>
          </a:xfrm>
          <a:prstGeom prst="rect">
            <a:avLst/>
          </a:prstGeom>
        </p:spPr>
      </p:pic>
      <p:pic>
        <p:nvPicPr>
          <p:cNvPr id="3" name="Picture 2" descr="C:\Users\Administrator\Desktop\素材\设计素材\学校和成影的logo（2020年新版）\2020简体版logo3.png"/>
          <p:cNvPicPr>
            <a:picLocks noChangeAspect="1" noChangeArrowheads="1"/>
          </p:cNvPicPr>
          <p:nvPr>
            <p:custDataLst>
              <p:tags r:id="rId2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9365662" y="133592"/>
            <a:ext cx="2673540" cy="420695"/>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bldLst>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图片 4" descr="5教学楼2"/>
          <p:cNvPicPr>
            <a:picLocks noChangeAspect="1"/>
          </p:cNvPicPr>
          <p:nvPr>
            <p:custDataLst>
              <p:tags r:id="rId1"/>
            </p:custDataLst>
          </p:nvPr>
        </p:nvPicPr>
        <p:blipFill>
          <a:blip r:embed="rId2"/>
          <a:stretch>
            <a:fillRect/>
          </a:stretch>
        </p:blipFill>
        <p:spPr>
          <a:xfrm>
            <a:off x="1965325" y="-8890"/>
            <a:ext cx="10298430" cy="6866890"/>
          </a:xfrm>
          <a:prstGeom prst="rect">
            <a:avLst/>
          </a:prstGeom>
        </p:spPr>
      </p:pic>
      <p:sp>
        <p:nvSpPr>
          <p:cNvPr id="6" name="矩形 5"/>
          <p:cNvSpPr/>
          <p:nvPr/>
        </p:nvSpPr>
        <p:spPr>
          <a:xfrm>
            <a:off x="1941830" y="-6985"/>
            <a:ext cx="10322560" cy="6866255"/>
          </a:xfrm>
          <a:prstGeom prst="rect">
            <a:avLst/>
          </a:prstGeom>
          <a:solidFill>
            <a:schemeClr val="bg1">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custDataLst>
              <p:tags r:id="rId3"/>
            </p:custDataLst>
          </p:nvPr>
        </p:nvSpPr>
        <p:spPr>
          <a:xfrm rot="5400000">
            <a:off x="-1507490" y="1465580"/>
            <a:ext cx="6858000" cy="3930015"/>
          </a:xfrm>
          <a:prstGeom prst="rect">
            <a:avLst/>
          </a:prstGeom>
          <a:solidFill>
            <a:srgbClr val="2E7BC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 name="组合 25"/>
          <p:cNvGrpSpPr/>
          <p:nvPr/>
        </p:nvGrpSpPr>
        <p:grpSpPr>
          <a:xfrm>
            <a:off x="5413758" y="1649197"/>
            <a:ext cx="4568696" cy="583565"/>
            <a:chOff x="5204986" y="1899009"/>
            <a:chExt cx="4568696" cy="583565"/>
          </a:xfrm>
        </p:grpSpPr>
        <p:sp>
          <p:nvSpPr>
            <p:cNvPr id="27" name="文本框 26"/>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01</a:t>
              </a:r>
              <a:endParaRPr lang="en-US" altLang="zh-CN" sz="3200" b="1" dirty="0">
                <a:solidFill>
                  <a:srgbClr val="2E7BC3"/>
                </a:solidFill>
                <a:latin typeface="微软雅黑" panose="020B0503020204020204" charset="-122"/>
                <a:ea typeface="微软雅黑" panose="020B0503020204020204" charset="-122"/>
              </a:endParaRPr>
            </a:p>
          </p:txBody>
        </p:sp>
        <p:sp>
          <p:nvSpPr>
            <p:cNvPr id="28" name="文本框 27"/>
            <p:cNvSpPr txBox="1"/>
            <p:nvPr/>
          </p:nvSpPr>
          <p:spPr>
            <a:xfrm>
              <a:off x="6095999" y="1899009"/>
              <a:ext cx="3677683" cy="583565"/>
            </a:xfrm>
            <a:prstGeom prst="rect">
              <a:avLst/>
            </a:prstGeom>
            <a:noFill/>
          </p:spPr>
          <p:txBody>
            <a:bodyPr wrap="square" rtlCol="0">
              <a:spAutoFit/>
            </a:bodyPr>
            <a:lstStyle/>
            <a:p>
              <a:pPr algn="l">
                <a:buClrTx/>
                <a:buSzTx/>
                <a:buFontTx/>
              </a:pPr>
              <a:endParaRPr lang="zh-CN" altLang="en-US" sz="3200" dirty="0">
                <a:solidFill>
                  <a:srgbClr val="2E7BC3"/>
                </a:solidFill>
                <a:latin typeface="方正公文黑体" panose="02000500000000000000" charset="-122"/>
                <a:ea typeface="方正公文黑体" panose="02000500000000000000" charset="-122"/>
                <a:cs typeface="+mn-ea"/>
              </a:endParaRPr>
            </a:p>
          </p:txBody>
        </p:sp>
        <p:cxnSp>
          <p:nvCxnSpPr>
            <p:cNvPr id="31" name="直接连接符 30"/>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5413758" y="2713799"/>
            <a:ext cx="891013" cy="583565"/>
            <a:chOff x="5204986" y="1899009"/>
            <a:chExt cx="891013" cy="583565"/>
          </a:xfrm>
        </p:grpSpPr>
        <p:sp>
          <p:nvSpPr>
            <p:cNvPr id="33" name="文本框 32"/>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02</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35" name="直接连接符 34"/>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5413758" y="3778401"/>
            <a:ext cx="891013" cy="583565"/>
            <a:chOff x="5204986" y="1899009"/>
            <a:chExt cx="891013" cy="583565"/>
          </a:xfrm>
        </p:grpSpPr>
        <p:sp>
          <p:nvSpPr>
            <p:cNvPr id="38" name="文本框 37"/>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03</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43" name="直接连接符 42"/>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5413758" y="4843002"/>
            <a:ext cx="891013" cy="583565"/>
            <a:chOff x="5204986" y="1899009"/>
            <a:chExt cx="891013" cy="583565"/>
          </a:xfrm>
        </p:grpSpPr>
        <p:sp>
          <p:nvSpPr>
            <p:cNvPr id="45" name="文本框 44"/>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04</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47" name="直接连接符 46"/>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custDataLst>
              <p:tags r:id="rId4"/>
            </p:custDataLst>
          </p:nvPr>
        </p:nvSpPr>
        <p:spPr>
          <a:xfrm>
            <a:off x="6304763" y="1707964"/>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2" name="文本框 11"/>
          <p:cNvSpPr txBox="1"/>
          <p:nvPr>
            <p:custDataLst>
              <p:tags r:id="rId5"/>
            </p:custDataLst>
          </p:nvPr>
        </p:nvSpPr>
        <p:spPr>
          <a:xfrm>
            <a:off x="6304763" y="2767779"/>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4" name="文本框 13"/>
          <p:cNvSpPr txBox="1"/>
          <p:nvPr>
            <p:custDataLst>
              <p:tags r:id="rId6"/>
            </p:custDataLst>
          </p:nvPr>
        </p:nvSpPr>
        <p:spPr>
          <a:xfrm>
            <a:off x="6304763" y="3863154"/>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5" name="文本框 14"/>
          <p:cNvSpPr txBox="1"/>
          <p:nvPr>
            <p:custDataLst>
              <p:tags r:id="rId7"/>
            </p:custDataLst>
          </p:nvPr>
        </p:nvSpPr>
        <p:spPr>
          <a:xfrm>
            <a:off x="6304763" y="4889314"/>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4" name="文本框 3"/>
          <p:cNvSpPr txBox="1"/>
          <p:nvPr>
            <p:custDataLst>
              <p:tags r:id="rId8"/>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目录二</a:t>
            </a:r>
            <a:r>
              <a:rPr lang="en-US" alt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 </a:t>
            </a:r>
            <a:endParaRPr lang="en-US" alt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2" name="Picture 2" descr="C:\Users\Administrator\Desktop\素材\设计素材\学校和成影的logo（2020年新版）\2020简体版logo3.png"/>
          <p:cNvPicPr>
            <a:picLocks noChangeAspect="1" noChangeArrowheads="1"/>
          </p:cNvPicPr>
          <p:nvPr>
            <p:custDataLst>
              <p:tags r:id="rId9"/>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311687" y="236462"/>
            <a:ext cx="2673540" cy="420695"/>
          </a:xfrm>
          <a:prstGeom prst="rect">
            <a:avLst/>
          </a:prstGeom>
          <a:noFill/>
          <a:effectLst>
            <a:outerShdw blurRad="50800" dist="38100" dir="2700000" algn="tl" rotWithShape="0">
              <a:prstClr val="black">
                <a:alpha val="40000"/>
              </a:prstClr>
            </a:outerShdw>
          </a:effectLst>
        </p:spPr>
      </p:pic>
      <p:sp>
        <p:nvSpPr>
          <p:cNvPr id="18" name="文本框 17"/>
          <p:cNvSpPr txBox="1"/>
          <p:nvPr/>
        </p:nvSpPr>
        <p:spPr>
          <a:xfrm>
            <a:off x="1057910" y="2467610"/>
            <a:ext cx="1727200" cy="829945"/>
          </a:xfrm>
          <a:prstGeom prst="rect">
            <a:avLst/>
          </a:prstGeom>
          <a:noFill/>
        </p:spPr>
        <p:txBody>
          <a:bodyPr wrap="square" rtlCol="0">
            <a:spAutoFit/>
          </a:bodyPr>
          <a:lstStyle/>
          <a:p>
            <a:r>
              <a:rPr lang="en-US" altLang="zh-CN" sz="48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目 录</a:t>
            </a:r>
            <a:endParaRPr lang="en-US" altLang="zh-CN" sz="48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endParaRPr>
          </a:p>
        </p:txBody>
      </p:sp>
      <p:sp>
        <p:nvSpPr>
          <p:cNvPr id="23" name="矩形 22"/>
          <p:cNvSpPr/>
          <p:nvPr/>
        </p:nvSpPr>
        <p:spPr>
          <a:xfrm>
            <a:off x="635635" y="3499485"/>
            <a:ext cx="2571750" cy="724535"/>
          </a:xfrm>
          <a:prstGeom prst="rect">
            <a:avLst/>
          </a:prstGeom>
        </p:spPr>
        <p:txBody>
          <a:bodyPr wrap="square">
            <a:noAutofit/>
          </a:bodyPr>
          <a:lstStyle/>
          <a:p>
            <a:r>
              <a:rPr lang="en-US" altLang="zh-CN" sz="3200" b="1" i="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CONTENTS</a:t>
            </a:r>
            <a:endParaRPr lang="en-US" altLang="zh-CN" sz="3200" b="1" i="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bldLst>
      <p:bldP spid="11" grpId="0"/>
      <p:bldP spid="12"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图片 2" descr="谢东景"/>
          <p:cNvPicPr>
            <a:picLocks noChangeAspect="1"/>
          </p:cNvPicPr>
          <p:nvPr/>
        </p:nvPicPr>
        <p:blipFill>
          <a:blip r:embed="rId1"/>
          <a:stretch>
            <a:fillRect/>
          </a:stretch>
        </p:blipFill>
        <p:spPr>
          <a:xfrm>
            <a:off x="6350" y="0"/>
            <a:ext cx="4053205" cy="6858000"/>
          </a:xfrm>
          <a:prstGeom prst="rect">
            <a:avLst/>
          </a:prstGeom>
        </p:spPr>
      </p:pic>
      <p:sp>
        <p:nvSpPr>
          <p:cNvPr id="8" name="矩形 7"/>
          <p:cNvSpPr/>
          <p:nvPr/>
        </p:nvSpPr>
        <p:spPr>
          <a:xfrm>
            <a:off x="6985" y="0"/>
            <a:ext cx="4052570" cy="6858000"/>
          </a:xfrm>
          <a:prstGeom prst="rect">
            <a:avLst/>
          </a:prstGeom>
          <a:solidFill>
            <a:schemeClr val="bg1">
              <a:lumMod val="75000"/>
              <a:alpha val="49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6" name="组合 25"/>
          <p:cNvGrpSpPr/>
          <p:nvPr/>
        </p:nvGrpSpPr>
        <p:grpSpPr>
          <a:xfrm>
            <a:off x="5436618" y="1587602"/>
            <a:ext cx="4568696" cy="583565"/>
            <a:chOff x="5204986" y="1899009"/>
            <a:chExt cx="4568696" cy="583565"/>
          </a:xfrm>
        </p:grpSpPr>
        <p:sp>
          <p:nvSpPr>
            <p:cNvPr id="27" name="文本框 26"/>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01</a:t>
              </a:r>
              <a:endParaRPr lang="en-US" altLang="zh-CN" sz="3200" b="1" dirty="0">
                <a:solidFill>
                  <a:srgbClr val="2E7BC3"/>
                </a:solidFill>
                <a:latin typeface="微软雅黑" panose="020B0503020204020204" charset="-122"/>
                <a:ea typeface="微软雅黑" panose="020B0503020204020204" charset="-122"/>
              </a:endParaRPr>
            </a:p>
          </p:txBody>
        </p:sp>
        <p:sp>
          <p:nvSpPr>
            <p:cNvPr id="28" name="文本框 27"/>
            <p:cNvSpPr txBox="1"/>
            <p:nvPr/>
          </p:nvSpPr>
          <p:spPr>
            <a:xfrm>
              <a:off x="6095999" y="1899009"/>
              <a:ext cx="3677683" cy="583565"/>
            </a:xfrm>
            <a:prstGeom prst="rect">
              <a:avLst/>
            </a:prstGeom>
            <a:noFill/>
          </p:spPr>
          <p:txBody>
            <a:bodyPr wrap="square" rtlCol="0">
              <a:spAutoFit/>
            </a:bodyPr>
            <a:lstStyle/>
            <a:p>
              <a:pPr algn="l">
                <a:buClrTx/>
                <a:buSzTx/>
                <a:buFontTx/>
              </a:pPr>
              <a:endParaRPr lang="zh-CN" altLang="en-US" sz="3200" dirty="0">
                <a:solidFill>
                  <a:srgbClr val="2E7BC3"/>
                </a:solidFill>
                <a:latin typeface="方正公文黑体" panose="02000500000000000000" charset="-122"/>
                <a:ea typeface="方正公文黑体" panose="02000500000000000000" charset="-122"/>
                <a:cs typeface="+mn-ea"/>
              </a:endParaRPr>
            </a:p>
          </p:txBody>
        </p:sp>
        <p:cxnSp>
          <p:nvCxnSpPr>
            <p:cNvPr id="31" name="直接连接符 30"/>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5436618" y="2652204"/>
            <a:ext cx="891013" cy="583565"/>
            <a:chOff x="5204986" y="1899009"/>
            <a:chExt cx="891013" cy="583565"/>
          </a:xfrm>
        </p:grpSpPr>
        <p:sp>
          <p:nvSpPr>
            <p:cNvPr id="33" name="文本框 32"/>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02</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35" name="直接连接符 34"/>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5436618" y="3716806"/>
            <a:ext cx="891013" cy="583565"/>
            <a:chOff x="5204986" y="1899009"/>
            <a:chExt cx="891013" cy="583565"/>
          </a:xfrm>
        </p:grpSpPr>
        <p:sp>
          <p:nvSpPr>
            <p:cNvPr id="38" name="文本框 37"/>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03</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43" name="直接连接符 42"/>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5436618" y="4781407"/>
            <a:ext cx="891013" cy="583565"/>
            <a:chOff x="5204986" y="1899009"/>
            <a:chExt cx="891013" cy="583565"/>
          </a:xfrm>
        </p:grpSpPr>
        <p:sp>
          <p:nvSpPr>
            <p:cNvPr id="45" name="文本框 44"/>
            <p:cNvSpPr txBox="1"/>
            <p:nvPr/>
          </p:nvSpPr>
          <p:spPr>
            <a:xfrm>
              <a:off x="5204986" y="1899009"/>
              <a:ext cx="891013" cy="583565"/>
            </a:xfrm>
            <a:prstGeom prst="rect">
              <a:avLst/>
            </a:prstGeom>
            <a:noFill/>
          </p:spPr>
          <p:txBody>
            <a:bodyPr wrap="square" rtlCol="0">
              <a:spAutoFit/>
            </a:bodyPr>
            <a:lstStyle/>
            <a:p>
              <a:r>
                <a:rPr lang="en-US" altLang="zh-CN" sz="3200" b="1" dirty="0">
                  <a:solidFill>
                    <a:srgbClr val="2E7BC3"/>
                  </a:solidFill>
                  <a:latin typeface="微软雅黑" panose="020B0503020204020204" charset="-122"/>
                  <a:ea typeface="微软雅黑" panose="020B0503020204020204" charset="-122"/>
                </a:rPr>
                <a:t>04</a:t>
              </a:r>
              <a:endParaRPr lang="en-US" altLang="zh-CN" sz="3200" b="1" dirty="0">
                <a:solidFill>
                  <a:srgbClr val="2E7BC3"/>
                </a:solidFill>
                <a:latin typeface="微软雅黑" panose="020B0503020204020204" charset="-122"/>
                <a:ea typeface="微软雅黑" panose="020B0503020204020204" charset="-122"/>
              </a:endParaRPr>
            </a:p>
          </p:txBody>
        </p:sp>
        <p:cxnSp>
          <p:nvCxnSpPr>
            <p:cNvPr id="47" name="直接连接符 46"/>
            <p:cNvCxnSpPr/>
            <p:nvPr/>
          </p:nvCxnSpPr>
          <p:spPr>
            <a:xfrm>
              <a:off x="5929162" y="1902166"/>
              <a:ext cx="0" cy="516907"/>
            </a:xfrm>
            <a:prstGeom prst="line">
              <a:avLst/>
            </a:prstGeom>
            <a:ln>
              <a:solidFill>
                <a:srgbClr val="1D9D84"/>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custDataLst>
              <p:tags r:id="rId2"/>
            </p:custDataLst>
          </p:nvPr>
        </p:nvSpPr>
        <p:spPr>
          <a:xfrm>
            <a:off x="6327623" y="1646369"/>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2" name="文本框 11"/>
          <p:cNvSpPr txBox="1"/>
          <p:nvPr>
            <p:custDataLst>
              <p:tags r:id="rId3"/>
            </p:custDataLst>
          </p:nvPr>
        </p:nvSpPr>
        <p:spPr>
          <a:xfrm>
            <a:off x="6327623" y="2706184"/>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4" name="文本框 13"/>
          <p:cNvSpPr txBox="1"/>
          <p:nvPr>
            <p:custDataLst>
              <p:tags r:id="rId4"/>
            </p:custDataLst>
          </p:nvPr>
        </p:nvSpPr>
        <p:spPr>
          <a:xfrm>
            <a:off x="6327623" y="3801559"/>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15" name="文本框 14"/>
          <p:cNvSpPr txBox="1"/>
          <p:nvPr>
            <p:custDataLst>
              <p:tags r:id="rId5"/>
            </p:custDataLst>
          </p:nvPr>
        </p:nvSpPr>
        <p:spPr>
          <a:xfrm>
            <a:off x="6327623" y="4827719"/>
            <a:ext cx="4502013" cy="460375"/>
          </a:xfrm>
          <a:prstGeom prst="rect">
            <a:avLst/>
          </a:prstGeom>
          <a:noFill/>
        </p:spPr>
        <p:txBody>
          <a:bodyPr wrap="square" rtlCol="0">
            <a:spAutoFit/>
          </a:bodyPr>
          <a:lstStyle/>
          <a:p>
            <a:pPr algn="just"/>
            <a:r>
              <a:rPr lang="zh-CN" altLang="en-US" sz="2400" spc="100" dirty="0">
                <a:solidFill>
                  <a:srgbClr val="2E7BC3"/>
                </a:solidFill>
                <a:latin typeface="方正公文黑体" panose="02000500000000000000" charset="-122"/>
                <a:ea typeface="方正公文黑体" panose="02000500000000000000" charset="-122"/>
              </a:rPr>
              <a:t>在此添加标题</a:t>
            </a:r>
            <a:endParaRPr lang="zh-CN" altLang="en-US" sz="2400" spc="100" dirty="0">
              <a:solidFill>
                <a:srgbClr val="2E7BC3"/>
              </a:solidFill>
              <a:latin typeface="方正公文黑体" panose="02000500000000000000" charset="-122"/>
              <a:ea typeface="方正公文黑体" panose="02000500000000000000" charset="-122"/>
            </a:endParaRPr>
          </a:p>
        </p:txBody>
      </p:sp>
      <p:sp>
        <p:nvSpPr>
          <p:cNvPr id="4" name="文本框 3"/>
          <p:cNvSpPr txBox="1"/>
          <p:nvPr>
            <p:custDataLst>
              <p:tags r:id="rId6"/>
            </p:custDataLst>
          </p:nvPr>
        </p:nvSpPr>
        <p:spPr>
          <a:xfrm>
            <a:off x="6350" y="6412865"/>
            <a:ext cx="1543050" cy="445135"/>
          </a:xfrm>
          <a:prstGeom prst="rect">
            <a:avLst/>
          </a:prstGeom>
          <a:noFill/>
        </p:spPr>
        <p:txBody>
          <a:bodyPr wrap="square" rtlCol="0">
            <a:spAutoFit/>
          </a:bodyPr>
          <a:lstStyle/>
          <a:p>
            <a:pPr algn="ctr"/>
            <a:r>
              <a:rPr lang="zh-CN" sz="2300" dirty="0">
                <a:solidFill>
                  <a:schemeClr val="tx1"/>
                </a:solidFill>
                <a:latin typeface="方正公文黑体" panose="02000500000000000000" charset="-122"/>
                <a:ea typeface="方正公文黑体" panose="02000500000000000000" charset="-122"/>
                <a:cs typeface="方正公文黑体" panose="02000500000000000000" charset="-122"/>
              </a:rPr>
              <a:t>目录二</a:t>
            </a:r>
            <a:endParaRPr lang="zh-CN" sz="2300" dirty="0">
              <a:solidFill>
                <a:schemeClr val="tx1"/>
              </a:solidFill>
              <a:latin typeface="方正公文黑体" panose="02000500000000000000" charset="-122"/>
              <a:ea typeface="方正公文黑体" panose="02000500000000000000" charset="-122"/>
              <a:cs typeface="方正公文黑体" panose="02000500000000000000" charset="-122"/>
            </a:endParaRPr>
          </a:p>
        </p:txBody>
      </p:sp>
      <p:pic>
        <p:nvPicPr>
          <p:cNvPr id="2" name="Picture 2" descr="C:\Users\Administrator\Desktop\素材\设计素材\学校和成影的logo（2020年新版）\2020简体版logo3.png"/>
          <p:cNvPicPr>
            <a:picLocks noChangeAspect="1" noChangeArrowheads="1"/>
          </p:cNvPicPr>
          <p:nvPr>
            <p:custDataLst>
              <p:tags r:id="rId7"/>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311687" y="236462"/>
            <a:ext cx="2673540" cy="420695"/>
          </a:xfrm>
          <a:prstGeom prst="rect">
            <a:avLst/>
          </a:prstGeom>
          <a:noFill/>
          <a:effectLst>
            <a:outerShdw blurRad="50800" dist="38100" dir="2700000" algn="tl" rotWithShape="0">
              <a:prstClr val="black">
                <a:alpha val="40000"/>
              </a:prstClr>
            </a:outerShdw>
          </a:effectLst>
        </p:spPr>
      </p:pic>
      <p:sp>
        <p:nvSpPr>
          <p:cNvPr id="18" name="文本框 17"/>
          <p:cNvSpPr txBox="1"/>
          <p:nvPr/>
        </p:nvSpPr>
        <p:spPr>
          <a:xfrm>
            <a:off x="1464945" y="1976120"/>
            <a:ext cx="1727200" cy="829945"/>
          </a:xfrm>
          <a:prstGeom prst="rect">
            <a:avLst/>
          </a:prstGeom>
          <a:noFill/>
        </p:spPr>
        <p:txBody>
          <a:bodyPr wrap="square" rtlCol="0">
            <a:spAutoFit/>
          </a:bodyPr>
          <a:lstStyle/>
          <a:p>
            <a:r>
              <a:rPr lang="en-US" altLang="zh-CN" sz="48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rPr>
              <a:t>目 录</a:t>
            </a:r>
            <a:endParaRPr lang="en-US" altLang="zh-CN" sz="4800" dirty="0">
              <a:solidFill>
                <a:schemeClr val="bg1"/>
              </a:solidFill>
              <a:effectLst>
                <a:outerShdw blurRad="38100" dist="38100" dir="2700000" algn="tl">
                  <a:srgbClr val="000000">
                    <a:alpha val="43137"/>
                  </a:srgbClr>
                </a:outerShdw>
              </a:effectLst>
              <a:latin typeface="方正公文黑体" panose="02000500000000000000" charset="-122"/>
              <a:ea typeface="方正公文黑体" panose="02000500000000000000" charset="-122"/>
              <a:cs typeface="方正公文黑体" panose="02000500000000000000" charset="-122"/>
            </a:endParaRPr>
          </a:p>
        </p:txBody>
      </p:sp>
      <p:sp>
        <p:nvSpPr>
          <p:cNvPr id="23" name="矩形 22"/>
          <p:cNvSpPr/>
          <p:nvPr/>
        </p:nvSpPr>
        <p:spPr>
          <a:xfrm>
            <a:off x="1042670" y="2823210"/>
            <a:ext cx="2571750" cy="724535"/>
          </a:xfrm>
          <a:prstGeom prst="rect">
            <a:avLst/>
          </a:prstGeom>
        </p:spPr>
        <p:txBody>
          <a:bodyPr wrap="square">
            <a:noAutofit/>
          </a:bodyPr>
          <a:lstStyle/>
          <a:p>
            <a:r>
              <a:rPr lang="en-US" altLang="zh-CN" sz="3200" b="1" i="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CONTENTS</a:t>
            </a:r>
            <a:endParaRPr lang="en-US" altLang="zh-CN" sz="3200" b="1" i="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bldLst>
      <p:bldP spid="11" grpId="0"/>
      <p:bldP spid="12" grpId="0"/>
      <p:bldP spid="14" grpId="0"/>
      <p:bldP spid="1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0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2.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3.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04.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6.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07.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09.xml><?xml version="1.0" encoding="utf-8"?>
<p:tagLst xmlns:p="http://schemas.openxmlformats.org/presentationml/2006/main">
  <p:tag name="KSO_WM_UNIT_TEXT_FILL_FORE_SCHEMECOLOR_INDEX_BRIGHTNESS" val="0"/>
  <p:tag name="KSO_WM_UNIT_TEXT_FILL_FORE_SCHEMECOLOR_INDEX" val="13"/>
  <p:tag name="KSO_WM_UNIT_TEXT_FILL_TYPE" val="1"/>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ags/tag111.xml><?xml version="1.0" encoding="utf-8"?>
<p:tagLst xmlns:p="http://schemas.openxmlformats.org/presentationml/2006/main">
  <p:tag name="KSO_WM_UNIT_LINE_FORE_SCHEMECOLOR_INDEX_BRIGHTNESS" val="-0.05"/>
  <p:tag name="KSO_WM_UNIT_LINE_FORE_SCHEMECOLOR_INDEX" val="14"/>
  <p:tag name="KSO_WM_UNIT_LINE_FILL_TYPE" val="2"/>
  <p:tag name="KSO_WM_BEAUTIFY_FLAG" val=""/>
</p:tagLst>
</file>

<file path=ppt/tags/tag112.xml><?xml version="1.0" encoding="utf-8"?>
<p:tagLst xmlns:p="http://schemas.openxmlformats.org/presentationml/2006/main">
  <p:tag name="KSO_WM_UNIT_LINE_FORE_SCHEMECOLOR_INDEX_BRIGHTNESS" val="-0.05"/>
  <p:tag name="KSO_WM_UNIT_LINE_FORE_SCHEMECOLOR_INDEX" val="14"/>
  <p:tag name="KSO_WM_UNIT_LINE_FILL_TYPE" val="2"/>
  <p:tag name="KSO_WM_BEAUTIFY_FLAG" val=""/>
</p:tagLst>
</file>

<file path=ppt/tags/tag113.xml><?xml version="1.0" encoding="utf-8"?>
<p:tagLst xmlns:p="http://schemas.openxmlformats.org/presentationml/2006/main">
  <p:tag name="KSO_WM_UNIT_LINE_FORE_SCHEMECOLOR_INDEX_BRIGHTNESS" val="-0.05"/>
  <p:tag name="KSO_WM_UNIT_LINE_FORE_SCHEMECOLOR_INDEX" val="14"/>
  <p:tag name="KSO_WM_UNIT_LINE_FILL_TYPE" val="2"/>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BEAUTIFY_FLAG" val=""/>
</p:tagLst>
</file>

<file path=ppt/tags/tag16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BEAUTIFY_FLAG" val=""/>
</p:tagLst>
</file>

<file path=ppt/tags/tag16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178.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179.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COMMONDATA" val="eyJoZGlkIjoiNWM4MjQwNGE1NzY4OWViNjg2YTZhYjkzNmYwZjJmM2MifQ=="/>
  <p:tag name="KSO_WPP_MARK_KEY" val="75900d50-0379-470e-9574-ef41ae64d51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BEAUTIFY_FLAG" val=""/>
</p:tagLst>
</file>

<file path=ppt/tags/tag69.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71.xml><?xml version="1.0" encoding="utf-8"?>
<p:tagLst xmlns:p="http://schemas.openxmlformats.org/presentationml/2006/main">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UNIT_TEXT_FILL_FORE_SCHEMECOLOR_INDEX_BRIGHTNESS" val="-0.05"/>
  <p:tag name="KSO_WM_UNIT_TEXT_FILL_FORE_SCHEMECOLOR_INDEX" val="14"/>
  <p:tag name="KSO_WM_UNIT_TEXT_FILL_TYPE" val="1"/>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BEAUTIFY_FLAG" val=""/>
</p:tagLst>
</file>

<file path=ppt/tags/tag9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BEAUTIFY_FLAG" val=""/>
</p:tagLst>
</file>

<file path=ppt/tags/tag92.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FILL_FORE_SCHEMECOLOR_INDEX_BRIGHTNESS" val="0"/>
  <p:tag name="KSO_WM_UNIT_FILL_FORE_SCHEMECOLOR_INDEX" val="5"/>
  <p:tag name="KSO_WM_UNIT_FILL_TYPE" val="1"/>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Lst>
</file>

<file path=ppt/tags/tag95.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Lst>
</file>

<file path=ppt/tags/tag96.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Lst>
</file>

<file path=ppt/tags/tag97.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Lst>
</file>

<file path=ppt/tags/tag9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BEAUTIFY_FLAG" val=""/>
</p:tagLst>
</file>

<file path=ppt/tags/tag99.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HarmonyOS Sans TC Black"/>
        <a:cs typeface=""/>
      </a:majorFont>
      <a:minorFont>
        <a:latin typeface="Arial"/>
        <a:ea typeface="HarmonyOS Sans TC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1527</Words>
  <Application>WPS 演示</Application>
  <PresentationFormat>宽屏</PresentationFormat>
  <Paragraphs>435</Paragraphs>
  <Slides>28</Slides>
  <Notes>14</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28</vt:i4>
      </vt:variant>
    </vt:vector>
  </HeadingPairs>
  <TitlesOfParts>
    <vt:vector size="48" baseType="lpstr">
      <vt:lpstr>Arial</vt:lpstr>
      <vt:lpstr>宋体</vt:lpstr>
      <vt:lpstr>Wingdings</vt:lpstr>
      <vt:lpstr>方正公文黑体</vt:lpstr>
      <vt:lpstr>Wingdings</vt:lpstr>
      <vt:lpstr>Century Gothic</vt:lpstr>
      <vt:lpstr>微软雅黑</vt:lpstr>
      <vt:lpstr>思源黑体 CN Regular</vt:lpstr>
      <vt:lpstr>思源黑体 CN Normal</vt:lpstr>
      <vt:lpstr>思源黑体 CN Bold</vt:lpstr>
      <vt:lpstr>黑体</vt:lpstr>
      <vt:lpstr>思源宋体 CN Light</vt:lpstr>
      <vt:lpstr>Arial Unicode MS</vt:lpstr>
      <vt:lpstr>Calibri</vt:lpstr>
      <vt:lpstr>字魂创粗黑</vt:lpstr>
      <vt:lpstr>阿里巴巴普惠体</vt:lpstr>
      <vt:lpstr>Arial</vt:lpstr>
      <vt:lpstr>HarmonyOS Sans TC Black</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邹荣</cp:lastModifiedBy>
  <cp:revision>223</cp:revision>
  <dcterms:created xsi:type="dcterms:W3CDTF">2019-06-19T02:08:00Z</dcterms:created>
  <dcterms:modified xsi:type="dcterms:W3CDTF">2023-08-21T00:53:15Z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6DBEED1AB7B542729F29240397DC0E4B_13</vt:lpwstr>
  </property>
</Properties>
</file>